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775" r:id="rId6"/>
    <p:sldId id="776" r:id="rId7"/>
    <p:sldId id="774" r:id="rId8"/>
    <p:sldId id="757" r:id="rId9"/>
    <p:sldId id="770" r:id="rId10"/>
    <p:sldId id="780" r:id="rId11"/>
    <p:sldId id="777" r:id="rId12"/>
    <p:sldId id="781" r:id="rId13"/>
    <p:sldId id="791" r:id="rId14"/>
    <p:sldId id="782" r:id="rId15"/>
    <p:sldId id="790" r:id="rId16"/>
    <p:sldId id="783" r:id="rId17"/>
    <p:sldId id="784" r:id="rId18"/>
    <p:sldId id="778" r:id="rId19"/>
    <p:sldId id="785" r:id="rId20"/>
    <p:sldId id="779" r:id="rId21"/>
    <p:sldId id="787" r:id="rId22"/>
    <p:sldId id="789" r:id="rId23"/>
    <p:sldId id="788" r:id="rId24"/>
    <p:sldId id="792" r:id="rId25"/>
  </p:sldIdLst>
  <p:sldSz cx="12195175" cy="6858000"/>
  <p:notesSz cx="6797675" cy="9926638"/>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6">
          <p15:clr>
            <a:srgbClr val="A4A3A4"/>
          </p15:clr>
        </p15:guide>
        <p15:guide id="2" orient="horz" pos="3838">
          <p15:clr>
            <a:srgbClr val="A4A3A4"/>
          </p15:clr>
        </p15:guide>
        <p15:guide id="3" orient="horz" pos="1298">
          <p15:clr>
            <a:srgbClr val="A4A3A4"/>
          </p15:clr>
        </p15:guide>
        <p15:guide id="4" orient="horz" pos="300">
          <p15:clr>
            <a:srgbClr val="A4A3A4"/>
          </p15:clr>
        </p15:guide>
        <p15:guide id="5" pos="303">
          <p15:clr>
            <a:srgbClr val="A4A3A4"/>
          </p15:clr>
        </p15:guide>
        <p15:guide id="6" pos="7379">
          <p15:clr>
            <a:srgbClr val="A4A3A4"/>
          </p15:clr>
        </p15:guide>
        <p15:guide id="7" pos="2526">
          <p15:clr>
            <a:srgbClr val="A4A3A4"/>
          </p15:clr>
        </p15:guide>
        <p15:guide id="8" pos="2707">
          <p15:clr>
            <a:srgbClr val="A4A3A4"/>
          </p15:clr>
        </p15:guide>
        <p15:guide id="9" pos="3750">
          <p15:clr>
            <a:srgbClr val="A4A3A4"/>
          </p15:clr>
        </p15:guide>
        <p15:guide id="10" pos="3932">
          <p15:clr>
            <a:srgbClr val="A4A3A4"/>
          </p15:clr>
        </p15:guide>
        <p15:guide id="11" pos="4975">
          <p15:clr>
            <a:srgbClr val="A4A3A4"/>
          </p15:clr>
        </p15:guide>
        <p15:guide id="12" pos="5156">
          <p15:clr>
            <a:srgbClr val="A4A3A4"/>
          </p15:clr>
        </p15:guide>
        <p15:guide id="13" pos="6290">
          <p15:clr>
            <a:srgbClr val="A4A3A4"/>
          </p15:clr>
        </p15:guide>
        <p15:guide id="14" pos="6109">
          <p15:clr>
            <a:srgbClr val="A4A3A4"/>
          </p15:clr>
        </p15:guide>
      </p15:sldGuideLst>
    </p:ext>
    <p:ext uri="{2D200454-40CA-4A62-9FC3-DE9A4176ACB9}">
      <p15:notesGuideLst xmlns:p15="http://schemas.microsoft.com/office/powerpoint/2012/main">
        <p15:guide id="1" orient="horz" pos="5983" userDrawn="1">
          <p15:clr>
            <a:srgbClr val="A4A3A4"/>
          </p15:clr>
        </p15:guide>
        <p15:guide id="2" orient="horz" pos="320" userDrawn="1">
          <p15:clr>
            <a:srgbClr val="A4A3A4"/>
          </p15:clr>
        </p15:guide>
        <p15:guide id="3" pos="297" userDrawn="1">
          <p15:clr>
            <a:srgbClr val="A4A3A4"/>
          </p15:clr>
        </p15:guide>
        <p15:guide id="4" pos="398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E45442-92C8-40C6-B898-F390038B0CC1}">
  <a:tblStyle styleId="{D3E45442-92C8-40C6-B898-F390038B0CC1}" styleName="GROW Tabelle">
    <a:wholeTbl>
      <a:tcTxStyle>
        <a:fontRef idx="minor">
          <a:prstClr val="black"/>
        </a:fontRef>
        <a:schemeClr val="dk1"/>
      </a:tcTxStyle>
      <a:tcStyle>
        <a:tcBdr>
          <a:left>
            <a:ln w="0" cmpd="sng">
              <a:noFill/>
            </a:ln>
          </a:left>
          <a:right>
            <a:ln w="0" cmpd="sng">
              <a:noFill/>
            </a:ln>
          </a:right>
          <a:top>
            <a:ln w="6350" cmpd="sng">
              <a:solidFill>
                <a:schemeClr val="dk2"/>
              </a:solidFill>
            </a:ln>
          </a:top>
          <a:bottom>
            <a:ln w="0" cmpd="sng">
              <a:noFill/>
            </a:ln>
          </a:bottom>
          <a:insideH>
            <a:ln w="12700" cmpd="sng">
              <a:solidFill>
                <a:schemeClr val="dk2"/>
              </a:solidFill>
            </a:ln>
          </a:insideH>
          <a:insideV>
            <a:ln w="0" cmpd="sng">
              <a:noFill/>
            </a:ln>
          </a:insideV>
        </a:tcBdr>
      </a:tcStyle>
    </a:wholeTbl>
    <a:firstRow>
      <a:tcTxStyle>
        <a:fontRef idx="major">
          <a:prstClr val="black"/>
        </a:fontRef>
        <a:schemeClr val="lt1"/>
      </a:tcTxStyle>
      <a:tcStyle>
        <a:tcBdr>
          <a:top>
            <a:ln w="6350" cmpd="sng">
              <a:solidFill>
                <a:schemeClr val="accent4"/>
              </a:solidFill>
            </a:ln>
          </a:top>
          <a:bottom>
            <a:ln w="6350" cmpd="sng">
              <a:solidFill>
                <a:schemeClr val="accent4"/>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08"/>
    <p:restoredTop sz="83539"/>
  </p:normalViewPr>
  <p:slideViewPr>
    <p:cSldViewPr snapToGrid="0">
      <p:cViewPr varScale="1">
        <p:scale>
          <a:sx n="102" d="100"/>
          <a:sy n="102" d="100"/>
        </p:scale>
        <p:origin x="192" y="792"/>
      </p:cViewPr>
      <p:guideLst>
        <p:guide orient="horz" pos="1026"/>
        <p:guide orient="horz" pos="3838"/>
        <p:guide orient="horz" pos="1298"/>
        <p:guide orient="horz" pos="300"/>
        <p:guide pos="303"/>
        <p:guide pos="7379"/>
        <p:guide pos="2526"/>
        <p:guide pos="2707"/>
        <p:guide pos="3750"/>
        <p:guide pos="3932"/>
        <p:guide pos="4975"/>
        <p:guide pos="5156"/>
        <p:guide pos="6290"/>
        <p:guide pos="6109"/>
      </p:guideLst>
    </p:cSldViewPr>
  </p:slideViewPr>
  <p:notesTextViewPr>
    <p:cViewPr>
      <p:scale>
        <a:sx n="1" d="1"/>
        <a:sy n="1" d="1"/>
      </p:scale>
      <p:origin x="0" y="0"/>
    </p:cViewPr>
  </p:notesTextViewPr>
  <p:notesViewPr>
    <p:cSldViewPr snapToGrid="0">
      <p:cViewPr>
        <p:scale>
          <a:sx n="1" d="2"/>
          <a:sy n="1" d="2"/>
        </p:scale>
        <p:origin x="0" y="0"/>
      </p:cViewPr>
      <p:guideLst>
        <p:guide orient="horz" pos="5983"/>
        <p:guide orient="horz" pos="320"/>
        <p:guide pos="297"/>
        <p:guide pos="398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ußzeilenplatzhalter 4"/>
          <p:cNvSpPr>
            <a:spLocks noGrp="1"/>
          </p:cNvSpPr>
          <p:nvPr>
            <p:ph type="ftr" sz="quarter" idx="2"/>
          </p:nvPr>
        </p:nvSpPr>
        <p:spPr bwMode="gray">
          <a:xfrm>
            <a:off x="931372" y="9496603"/>
            <a:ext cx="4781567" cy="156988"/>
          </a:xfrm>
          <a:prstGeom prst="rect">
            <a:avLst/>
          </a:prstGeom>
        </p:spPr>
        <p:txBody>
          <a:bodyPr vert="horz" lIns="0" tIns="0" rIns="0" bIns="0" rtlCol="0" anchor="t"/>
          <a:lstStyle>
            <a:lvl1pPr algn="l">
              <a:defRPr sz="800">
                <a:solidFill>
                  <a:schemeClr val="tx1">
                    <a:tint val="75000"/>
                  </a:schemeClr>
                </a:solidFill>
              </a:defRPr>
            </a:lvl1pPr>
          </a:lstStyle>
          <a:p>
            <a:r>
              <a:rPr lang="de-DE"/>
              <a:t>Titel der Präsentation | 25.08.2016</a:t>
            </a:r>
          </a:p>
        </p:txBody>
      </p:sp>
      <p:sp>
        <p:nvSpPr>
          <p:cNvPr id="10" name="Foliennummernplatzhalter 5"/>
          <p:cNvSpPr>
            <a:spLocks noGrp="1"/>
          </p:cNvSpPr>
          <p:nvPr>
            <p:ph type="sldNum" sz="quarter" idx="3"/>
          </p:nvPr>
        </p:nvSpPr>
        <p:spPr bwMode="gray">
          <a:xfrm>
            <a:off x="5754199" y="9497248"/>
            <a:ext cx="570997" cy="156325"/>
          </a:xfrm>
          <a:prstGeom prst="rect">
            <a:avLst/>
          </a:prstGeom>
        </p:spPr>
        <p:txBody>
          <a:bodyPr vert="horz" lIns="0" tIns="0" rIns="0" bIns="0" rtlCol="0" anchor="t"/>
          <a:lstStyle>
            <a:lvl1pPr algn="r">
              <a:defRPr sz="800">
                <a:solidFill>
                  <a:schemeClr val="tx1">
                    <a:tint val="75000"/>
                  </a:schemeClr>
                </a:solidFill>
              </a:defRPr>
            </a:lvl1pPr>
          </a:lstStyle>
          <a:p>
            <a:fld id="{CE82B8A1-0CCE-4815-9668-383D7DE7D8B4}" type="slidenum">
              <a:rPr lang="de-DE" smtClean="0"/>
              <a:pPr/>
              <a:t>‹Nr.›</a:t>
            </a:fld>
            <a:endParaRPr lang="de-DE"/>
          </a:p>
        </p:txBody>
      </p:sp>
      <p:sp>
        <p:nvSpPr>
          <p:cNvPr id="11" name="Rechteck 10"/>
          <p:cNvSpPr/>
          <p:nvPr/>
        </p:nvSpPr>
        <p:spPr bwMode="gray">
          <a:xfrm>
            <a:off x="476783" y="9494663"/>
            <a:ext cx="405357" cy="15634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l"/>
            <a:r>
              <a:rPr lang="de-DE" sz="800">
                <a:solidFill>
                  <a:schemeClr val="tx1"/>
                </a:solidFill>
                <a:latin typeface="+mj-lt"/>
              </a:rPr>
              <a:t>© GROW | </a:t>
            </a:r>
          </a:p>
        </p:txBody>
      </p:sp>
      <p:cxnSp>
        <p:nvCxnSpPr>
          <p:cNvPr id="12" name="Gerade Verbindung 11"/>
          <p:cNvCxnSpPr/>
          <p:nvPr/>
        </p:nvCxnSpPr>
        <p:spPr bwMode="gray">
          <a:xfrm>
            <a:off x="5754199" y="9447509"/>
            <a:ext cx="570997" cy="0"/>
          </a:xfrm>
          <a:prstGeom prst="line">
            <a:avLst/>
          </a:prstGeom>
          <a:ln w="63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392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303213" y="506413"/>
            <a:ext cx="3908425" cy="2198687"/>
          </a:xfrm>
          <a:prstGeom prst="rect">
            <a:avLst/>
          </a:prstGeom>
          <a:noFill/>
          <a:ln w="6350">
            <a:solidFill>
              <a:schemeClr val="tx1"/>
            </a:solidFill>
          </a:ln>
        </p:spPr>
        <p:txBody>
          <a:bodyPr vert="horz" lIns="95558" tIns="47779" rIns="95558" bIns="47779" rtlCol="0" anchor="ctr"/>
          <a:lstStyle/>
          <a:p>
            <a:endParaRPr lang="de-DE"/>
          </a:p>
        </p:txBody>
      </p:sp>
      <p:sp>
        <p:nvSpPr>
          <p:cNvPr id="5" name="Notizenplatzhalter 4"/>
          <p:cNvSpPr>
            <a:spLocks noGrp="1"/>
          </p:cNvSpPr>
          <p:nvPr>
            <p:ph type="body" sz="quarter" idx="3"/>
          </p:nvPr>
        </p:nvSpPr>
        <p:spPr>
          <a:xfrm>
            <a:off x="472061" y="2930869"/>
            <a:ext cx="5853135" cy="6253695"/>
          </a:xfrm>
          <a:prstGeom prst="rect">
            <a:avLst/>
          </a:prstGeom>
        </p:spPr>
        <p:txBody>
          <a:bodyPr vert="horz" lIns="0" tIns="0" rIns="0" bIns="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a:p>
            <a:pPr lvl="5"/>
            <a:r>
              <a:rPr lang="de-DE"/>
              <a:t>6</a:t>
            </a:r>
          </a:p>
          <a:p>
            <a:pPr lvl="6"/>
            <a:r>
              <a:rPr lang="de-DE"/>
              <a:t>7</a:t>
            </a:r>
          </a:p>
          <a:p>
            <a:pPr lvl="7"/>
            <a:r>
              <a:rPr lang="de-DE"/>
              <a:t>8</a:t>
            </a:r>
          </a:p>
          <a:p>
            <a:pPr lvl="8"/>
            <a:r>
              <a:rPr lang="de-DE"/>
              <a:t>9</a:t>
            </a:r>
          </a:p>
        </p:txBody>
      </p:sp>
      <p:sp>
        <p:nvSpPr>
          <p:cNvPr id="8" name="Fußzeilenplatzhalter 4"/>
          <p:cNvSpPr>
            <a:spLocks noGrp="1"/>
          </p:cNvSpPr>
          <p:nvPr>
            <p:ph type="ftr" sz="quarter" idx="4"/>
          </p:nvPr>
        </p:nvSpPr>
        <p:spPr bwMode="gray">
          <a:xfrm>
            <a:off x="931372" y="9496603"/>
            <a:ext cx="4781567" cy="156988"/>
          </a:xfrm>
          <a:prstGeom prst="rect">
            <a:avLst/>
          </a:prstGeom>
        </p:spPr>
        <p:txBody>
          <a:bodyPr vert="horz" lIns="0" tIns="0" rIns="0" bIns="0" rtlCol="0" anchor="t"/>
          <a:lstStyle>
            <a:lvl1pPr algn="l">
              <a:defRPr sz="800">
                <a:solidFill>
                  <a:schemeClr val="tx1">
                    <a:tint val="75000"/>
                  </a:schemeClr>
                </a:solidFill>
              </a:defRPr>
            </a:lvl1pPr>
          </a:lstStyle>
          <a:p>
            <a:r>
              <a:rPr lang="de-DE"/>
              <a:t>Titel der Präsentation | 25.08.2016</a:t>
            </a:r>
          </a:p>
        </p:txBody>
      </p:sp>
      <p:sp>
        <p:nvSpPr>
          <p:cNvPr id="9" name="Foliennummernplatzhalter 5"/>
          <p:cNvSpPr>
            <a:spLocks noGrp="1"/>
          </p:cNvSpPr>
          <p:nvPr>
            <p:ph type="sldNum" sz="quarter" idx="5"/>
          </p:nvPr>
        </p:nvSpPr>
        <p:spPr bwMode="gray">
          <a:xfrm>
            <a:off x="5754199" y="9497248"/>
            <a:ext cx="570997" cy="156325"/>
          </a:xfrm>
          <a:prstGeom prst="rect">
            <a:avLst/>
          </a:prstGeom>
        </p:spPr>
        <p:txBody>
          <a:bodyPr vert="horz" lIns="0" tIns="0" rIns="0" bIns="0" rtlCol="0" anchor="t"/>
          <a:lstStyle>
            <a:lvl1pPr algn="r">
              <a:defRPr sz="800">
                <a:solidFill>
                  <a:schemeClr val="tx1">
                    <a:tint val="75000"/>
                  </a:schemeClr>
                </a:solidFill>
              </a:defRPr>
            </a:lvl1pPr>
          </a:lstStyle>
          <a:p>
            <a:fld id="{CE82B8A1-0CCE-4815-9668-383D7DE7D8B4}" type="slidenum">
              <a:rPr lang="de-DE" smtClean="0"/>
              <a:pPr/>
              <a:t>‹Nr.›</a:t>
            </a:fld>
            <a:endParaRPr lang="de-DE"/>
          </a:p>
        </p:txBody>
      </p:sp>
      <p:sp>
        <p:nvSpPr>
          <p:cNvPr id="10" name="Rechteck 9"/>
          <p:cNvSpPr/>
          <p:nvPr/>
        </p:nvSpPr>
        <p:spPr bwMode="gray">
          <a:xfrm>
            <a:off x="476783" y="9494663"/>
            <a:ext cx="405357" cy="15634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l"/>
            <a:r>
              <a:rPr lang="de-DE" sz="800">
                <a:solidFill>
                  <a:schemeClr val="tx1"/>
                </a:solidFill>
                <a:latin typeface="+mj-lt"/>
              </a:rPr>
              <a:t>© GROW | </a:t>
            </a:r>
          </a:p>
        </p:txBody>
      </p:sp>
      <p:cxnSp>
        <p:nvCxnSpPr>
          <p:cNvPr id="11" name="Gerade Verbindung 10"/>
          <p:cNvCxnSpPr/>
          <p:nvPr/>
        </p:nvCxnSpPr>
        <p:spPr bwMode="gray">
          <a:xfrm>
            <a:off x="5754199" y="9447509"/>
            <a:ext cx="570997"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12" name="Picture 20" descr="K:\Grow\04_KommDesign\2016\Basiselemente\05_Reinzeichnung\Grow_Logo_RZ_Pfade_RG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5468614" y="517012"/>
            <a:ext cx="856408" cy="338633"/>
          </a:xfrm>
          <a:prstGeom prst="rect">
            <a:avLst/>
          </a:prstGeom>
          <a:noFill/>
          <a:extLst>
            <a:ext uri="{909E8E84-426E-40DD-AFC4-6F175D3DCCD1}">
              <a14:hiddenFill xmlns:a14="http://schemas.microsoft.com/office/drawing/2010/main">
                <a:solidFill>
                  <a:srgbClr val="FFFFFF"/>
                </a:solidFill>
              </a14:hiddenFill>
            </a:ext>
          </a:extLst>
        </p:spPr>
      </p:pic>
      <p:sp>
        <p:nvSpPr>
          <p:cNvPr id="13" name="Datumsplatzhalter 12"/>
          <p:cNvSpPr>
            <a:spLocks noGrp="1"/>
          </p:cNvSpPr>
          <p:nvPr>
            <p:ph type="dt" idx="1"/>
          </p:nvPr>
        </p:nvSpPr>
        <p:spPr>
          <a:xfrm>
            <a:off x="5254577" y="2540012"/>
            <a:ext cx="1062093" cy="183647"/>
          </a:xfrm>
          <a:prstGeom prst="rect">
            <a:avLst/>
          </a:prstGeom>
        </p:spPr>
        <p:txBody>
          <a:bodyPr vert="horz" lIns="0" tIns="0" rIns="0" bIns="0" rtlCol="0" anchor="b"/>
          <a:lstStyle>
            <a:lvl1pPr algn="r">
              <a:defRPr sz="800"/>
            </a:lvl1pPr>
          </a:lstStyle>
          <a:p>
            <a:fld id="{2B3B6039-404C-4FF3-8846-546B3E212F2F}" type="datetimeFigureOut">
              <a:rPr lang="de-DE" smtClean="0"/>
              <a:pPr/>
              <a:t>07.05.25</a:t>
            </a:fld>
            <a:endParaRPr lang="de-DE"/>
          </a:p>
        </p:txBody>
      </p:sp>
    </p:spTree>
    <p:extLst>
      <p:ext uri="{BB962C8B-B14F-4D97-AF65-F5344CB8AC3E}">
        <p14:creationId xmlns:p14="http://schemas.microsoft.com/office/powerpoint/2010/main" val="850913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88000" indent="-144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2pPr>
    <a:lvl3pPr marL="576000" indent="-144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3pPr>
    <a:lvl4pPr marL="864000" indent="-144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4pPr>
    <a:lvl5pPr marL="1152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5pPr>
    <a:lvl6pPr marL="1440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6pPr>
    <a:lvl7pPr marL="1440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7pPr>
    <a:lvl8pPr marL="1440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8pPr>
    <a:lvl9pPr marL="1440000" indent="-216000" algn="l" defTabSz="914400" rtl="0" eaLnBrk="1" latinLnBrk="0" hangingPunct="1">
      <a:buClr>
        <a:schemeClr val="tx1"/>
      </a:buClr>
      <a:buFont typeface="Gill Sans MT Pro Light"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3213" y="508000"/>
            <a:ext cx="3906837" cy="2197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CE82B8A1-0CCE-4815-9668-383D7DE7D8B4}" type="slidenum">
              <a:rPr lang="de-DE" smtClean="0"/>
              <a:pPr/>
              <a:t>1</a:t>
            </a:fld>
            <a:endParaRPr lang="de-DE"/>
          </a:p>
        </p:txBody>
      </p:sp>
    </p:spTree>
    <p:extLst>
      <p:ext uri="{BB962C8B-B14F-4D97-AF65-F5344CB8AC3E}">
        <p14:creationId xmlns:p14="http://schemas.microsoft.com/office/powerpoint/2010/main" val="3429595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62D13-74D4-0556-9244-0928CD9171C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DB548F9-03B0-6E6E-30D7-366E6D648A24}"/>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BDA297BC-7AFE-9951-C3C3-8B3E99B7189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8CFC980-417E-0537-2559-7D2A884C67A5}"/>
              </a:ext>
            </a:extLst>
          </p:cNvPr>
          <p:cNvSpPr>
            <a:spLocks noGrp="1"/>
          </p:cNvSpPr>
          <p:nvPr>
            <p:ph type="sldNum" sz="quarter" idx="5"/>
          </p:nvPr>
        </p:nvSpPr>
        <p:spPr/>
        <p:txBody>
          <a:bodyPr/>
          <a:lstStyle/>
          <a:p>
            <a:fld id="{CE82B8A1-0CCE-4815-9668-383D7DE7D8B4}" type="slidenum">
              <a:rPr lang="de-DE" smtClean="0"/>
              <a:pPr/>
              <a:t>11</a:t>
            </a:fld>
            <a:endParaRPr lang="de-DE"/>
          </a:p>
        </p:txBody>
      </p:sp>
    </p:spTree>
    <p:extLst>
      <p:ext uri="{BB962C8B-B14F-4D97-AF65-F5344CB8AC3E}">
        <p14:creationId xmlns:p14="http://schemas.microsoft.com/office/powerpoint/2010/main" val="39490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47615-070B-131B-0FD5-46BA6BE06E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CD6F08D-2FF5-A7C8-EC44-C230A83D73BE}"/>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3951FB3B-D203-7F11-5482-DAF1A3090A4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EE0A811-F8E0-01DB-4CBC-7E706FDC7299}"/>
              </a:ext>
            </a:extLst>
          </p:cNvPr>
          <p:cNvSpPr>
            <a:spLocks noGrp="1"/>
          </p:cNvSpPr>
          <p:nvPr>
            <p:ph type="sldNum" sz="quarter" idx="5"/>
          </p:nvPr>
        </p:nvSpPr>
        <p:spPr/>
        <p:txBody>
          <a:bodyPr/>
          <a:lstStyle/>
          <a:p>
            <a:fld id="{CE82B8A1-0CCE-4815-9668-383D7DE7D8B4}" type="slidenum">
              <a:rPr lang="de-DE" smtClean="0"/>
              <a:pPr/>
              <a:t>12</a:t>
            </a:fld>
            <a:endParaRPr lang="de-DE"/>
          </a:p>
        </p:txBody>
      </p:sp>
    </p:spTree>
    <p:extLst>
      <p:ext uri="{BB962C8B-B14F-4D97-AF65-F5344CB8AC3E}">
        <p14:creationId xmlns:p14="http://schemas.microsoft.com/office/powerpoint/2010/main" val="363552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32415-83BD-0C0B-C9BD-5A4E44A80F1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41FBF51-9EE1-E1A3-75CA-E675BFD2153A}"/>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4E1777D4-EC20-67A9-A83E-5F2FAA3E7A1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B56B915-394E-387F-880D-0CAAD3E1700C}"/>
              </a:ext>
            </a:extLst>
          </p:cNvPr>
          <p:cNvSpPr>
            <a:spLocks noGrp="1"/>
          </p:cNvSpPr>
          <p:nvPr>
            <p:ph type="sldNum" sz="quarter" idx="5"/>
          </p:nvPr>
        </p:nvSpPr>
        <p:spPr/>
        <p:txBody>
          <a:bodyPr/>
          <a:lstStyle/>
          <a:p>
            <a:fld id="{CE82B8A1-0CCE-4815-9668-383D7DE7D8B4}" type="slidenum">
              <a:rPr lang="de-DE" smtClean="0"/>
              <a:pPr/>
              <a:t>13</a:t>
            </a:fld>
            <a:endParaRPr lang="de-DE"/>
          </a:p>
        </p:txBody>
      </p:sp>
    </p:spTree>
    <p:extLst>
      <p:ext uri="{BB962C8B-B14F-4D97-AF65-F5344CB8AC3E}">
        <p14:creationId xmlns:p14="http://schemas.microsoft.com/office/powerpoint/2010/main" val="2486427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80531-BBE7-6914-30E4-5AE592BEBC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B04167F-6F37-2918-525F-FD075FCE9CA9}"/>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06C3B56B-74B3-B315-01B4-7EFA8FB41F5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81B5B02-2D82-D2B4-18DB-15CFED8E8AE1}"/>
              </a:ext>
            </a:extLst>
          </p:cNvPr>
          <p:cNvSpPr>
            <a:spLocks noGrp="1"/>
          </p:cNvSpPr>
          <p:nvPr>
            <p:ph type="sldNum" sz="quarter" idx="5"/>
          </p:nvPr>
        </p:nvSpPr>
        <p:spPr/>
        <p:txBody>
          <a:bodyPr/>
          <a:lstStyle/>
          <a:p>
            <a:fld id="{CE82B8A1-0CCE-4815-9668-383D7DE7D8B4}" type="slidenum">
              <a:rPr lang="de-DE" smtClean="0"/>
              <a:pPr/>
              <a:t>14</a:t>
            </a:fld>
            <a:endParaRPr lang="de-DE"/>
          </a:p>
        </p:txBody>
      </p:sp>
    </p:spTree>
    <p:extLst>
      <p:ext uri="{BB962C8B-B14F-4D97-AF65-F5344CB8AC3E}">
        <p14:creationId xmlns:p14="http://schemas.microsoft.com/office/powerpoint/2010/main" val="465882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439F-C8F0-4E75-E940-59C33225CEE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B258E4B-8EEE-EEBC-5832-430B51A6D632}"/>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252A2C34-C19C-91E0-941E-C141EF742E96}"/>
              </a:ext>
            </a:extLst>
          </p:cNvPr>
          <p:cNvSpPr>
            <a:spLocks noGrp="1"/>
          </p:cNvSpPr>
          <p:nvPr>
            <p:ph type="body" idx="1"/>
          </p:nvPr>
        </p:nvSpPr>
        <p:spPr/>
        <p:txBody>
          <a:bodyPr/>
          <a:lstStyle/>
          <a:p>
            <a:pPr algn="l">
              <a:buNone/>
            </a:pPr>
            <a:r>
              <a:rPr lang="de-DE" b="1" i="0" u="none" strike="noStrike" dirty="0">
                <a:solidFill>
                  <a:srgbClr val="000000"/>
                </a:solidFill>
                <a:effectLst/>
              </a:rPr>
              <a:t>3. Emotion</a:t>
            </a:r>
          </a:p>
          <a:p>
            <a:pPr algn="l"/>
            <a:r>
              <a:rPr lang="de-DE" b="1" i="0" u="none" strike="noStrike" dirty="0">
                <a:solidFill>
                  <a:srgbClr val="000000"/>
                </a:solidFill>
                <a:effectLst/>
              </a:rPr>
              <a:t>Warum wichtig:</a:t>
            </a:r>
            <a:br>
              <a:rPr lang="de-DE" b="0" i="0" u="none" strike="noStrike" dirty="0">
                <a:solidFill>
                  <a:srgbClr val="000000"/>
                </a:solidFill>
                <a:effectLst/>
              </a:rPr>
            </a:br>
            <a:r>
              <a:rPr lang="de-DE" b="0" i="0" u="none" strike="noStrike" dirty="0">
                <a:solidFill>
                  <a:srgbClr val="000000"/>
                </a:solidFill>
                <a:effectLst/>
              </a:rPr>
              <a:t>Emotionen verstärken die Gedächtnisbildung. Positive Emotionen (z. B. Interesse, Neugier) erhöhen die Motivation und wirken wie ein Katalysator für die Merkfähigkeit. Selbst negative Emotionen können Lernprozesse fördern, wenn sie mit Bedeutung oder Relevanz verknüpft sind. Emotional bedeutsame Inhalte bleiben nachweislich länger im Gedächtnis.</a:t>
            </a:r>
          </a:p>
          <a:p>
            <a:endParaRPr lang="de-DE" dirty="0"/>
          </a:p>
        </p:txBody>
      </p:sp>
      <p:sp>
        <p:nvSpPr>
          <p:cNvPr id="4" name="Foliennummernplatzhalter 3">
            <a:extLst>
              <a:ext uri="{FF2B5EF4-FFF2-40B4-BE49-F238E27FC236}">
                <a16:creationId xmlns:a16="http://schemas.microsoft.com/office/drawing/2014/main" id="{9A74C96B-D15F-69B2-5E7C-9426855A43C2}"/>
              </a:ext>
            </a:extLst>
          </p:cNvPr>
          <p:cNvSpPr>
            <a:spLocks noGrp="1"/>
          </p:cNvSpPr>
          <p:nvPr>
            <p:ph type="sldNum" sz="quarter" idx="5"/>
          </p:nvPr>
        </p:nvSpPr>
        <p:spPr/>
        <p:txBody>
          <a:bodyPr/>
          <a:lstStyle/>
          <a:p>
            <a:fld id="{CE82B8A1-0CCE-4815-9668-383D7DE7D8B4}" type="slidenum">
              <a:rPr lang="de-DE" smtClean="0"/>
              <a:pPr/>
              <a:t>15</a:t>
            </a:fld>
            <a:endParaRPr lang="de-DE"/>
          </a:p>
        </p:txBody>
      </p:sp>
    </p:spTree>
    <p:extLst>
      <p:ext uri="{BB962C8B-B14F-4D97-AF65-F5344CB8AC3E}">
        <p14:creationId xmlns:p14="http://schemas.microsoft.com/office/powerpoint/2010/main" val="411703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C802B-40D8-802F-37D0-86F535C1552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7AD36CA-AA36-7B72-CC44-939E03BFBBFD}"/>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AA76A5DD-6C67-8DC1-F697-A72D0E0C592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28ACF6E-E5E0-0ADB-C4F6-4EF5D59D0155}"/>
              </a:ext>
            </a:extLst>
          </p:cNvPr>
          <p:cNvSpPr>
            <a:spLocks noGrp="1"/>
          </p:cNvSpPr>
          <p:nvPr>
            <p:ph type="sldNum" sz="quarter" idx="5"/>
          </p:nvPr>
        </p:nvSpPr>
        <p:spPr/>
        <p:txBody>
          <a:bodyPr/>
          <a:lstStyle/>
          <a:p>
            <a:fld id="{CE82B8A1-0CCE-4815-9668-383D7DE7D8B4}" type="slidenum">
              <a:rPr lang="de-DE" smtClean="0"/>
              <a:pPr/>
              <a:t>16</a:t>
            </a:fld>
            <a:endParaRPr lang="de-DE"/>
          </a:p>
        </p:txBody>
      </p:sp>
    </p:spTree>
    <p:extLst>
      <p:ext uri="{BB962C8B-B14F-4D97-AF65-F5344CB8AC3E}">
        <p14:creationId xmlns:p14="http://schemas.microsoft.com/office/powerpoint/2010/main" val="4176565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EBCC0-B849-9EC7-AD62-DCB00B174D2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605D264-7C8B-28AE-90E9-A83ADD76D1B0}"/>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44490E05-94FE-FADF-A667-F5571AB2127D}"/>
              </a:ext>
            </a:extLst>
          </p:cNvPr>
          <p:cNvSpPr>
            <a:spLocks noGrp="1"/>
          </p:cNvSpPr>
          <p:nvPr>
            <p:ph type="body" idx="1"/>
          </p:nvPr>
        </p:nvSpPr>
        <p:spPr/>
        <p:txBody>
          <a:bodyPr/>
          <a:lstStyle/>
          <a:p>
            <a:pPr algn="l">
              <a:buNone/>
            </a:pPr>
            <a:r>
              <a:rPr lang="de-DE" b="1" i="0" u="none" strike="noStrike" dirty="0">
                <a:solidFill>
                  <a:srgbClr val="000000"/>
                </a:solidFill>
                <a:effectLst/>
              </a:rPr>
              <a:t>4. </a:t>
            </a:r>
            <a:r>
              <a:rPr lang="de-DE" b="1" i="0" u="none" strike="noStrike" dirty="0" err="1">
                <a:solidFill>
                  <a:srgbClr val="000000"/>
                </a:solidFill>
                <a:effectLst/>
              </a:rPr>
              <a:t>Spacing</a:t>
            </a:r>
            <a:r>
              <a:rPr lang="de-DE" b="1" i="0" u="none" strike="noStrike" dirty="0">
                <a:solidFill>
                  <a:srgbClr val="000000"/>
                </a:solidFill>
                <a:effectLst/>
              </a:rPr>
              <a:t> (Verteilung über Zeit / verteiltes Lernen)</a:t>
            </a:r>
          </a:p>
          <a:p>
            <a:pPr algn="l"/>
            <a:r>
              <a:rPr lang="de-DE" b="1" i="0" u="none" strike="noStrike" dirty="0">
                <a:solidFill>
                  <a:srgbClr val="000000"/>
                </a:solidFill>
                <a:effectLst/>
              </a:rPr>
              <a:t>Warum wichtig:</a:t>
            </a:r>
            <a:br>
              <a:rPr lang="de-DE" b="0" i="0" u="none" strike="noStrike" dirty="0">
                <a:solidFill>
                  <a:srgbClr val="000000"/>
                </a:solidFill>
                <a:effectLst/>
              </a:rPr>
            </a:br>
            <a:r>
              <a:rPr lang="de-DE" b="0" i="0" u="none" strike="noStrike" dirty="0">
                <a:solidFill>
                  <a:srgbClr val="000000"/>
                </a:solidFill>
                <a:effectLst/>
              </a:rPr>
              <a:t>Statt Inhalte in einer Lernsitzung (</a:t>
            </a:r>
            <a:r>
              <a:rPr lang="de-DE" b="0" i="0" u="none" strike="noStrike" dirty="0" err="1">
                <a:solidFill>
                  <a:srgbClr val="000000"/>
                </a:solidFill>
                <a:effectLst/>
              </a:rPr>
              <a:t>Massed</a:t>
            </a:r>
            <a:r>
              <a:rPr lang="de-DE" b="0" i="0" u="none" strike="noStrike" dirty="0">
                <a:solidFill>
                  <a:srgbClr val="000000"/>
                </a:solidFill>
                <a:effectLst/>
              </a:rPr>
              <a:t> Practice) zu wiederholen, ist es wesentlich effektiver, Lernstoff über mehrere Sitzungen hinweg zu verteilen (Distributed Practice). Dieses „</a:t>
            </a:r>
            <a:r>
              <a:rPr lang="de-DE" b="0" i="0" u="none" strike="noStrike" dirty="0" err="1">
                <a:solidFill>
                  <a:srgbClr val="000000"/>
                </a:solidFill>
                <a:effectLst/>
              </a:rPr>
              <a:t>Spacing</a:t>
            </a:r>
            <a:r>
              <a:rPr lang="de-DE" b="0" i="0" u="none" strike="noStrike" dirty="0">
                <a:solidFill>
                  <a:srgbClr val="000000"/>
                </a:solidFill>
                <a:effectLst/>
              </a:rPr>
              <a:t>“ verbessert langfristiges Behalten, weil es die Wiederholung mit dem Vergessen kombiniert und dadurch stabilere Gedächtnisspuren entstehen.</a:t>
            </a:r>
          </a:p>
          <a:p>
            <a:endParaRPr lang="de-DE" dirty="0"/>
          </a:p>
        </p:txBody>
      </p:sp>
      <p:sp>
        <p:nvSpPr>
          <p:cNvPr id="4" name="Foliennummernplatzhalter 3">
            <a:extLst>
              <a:ext uri="{FF2B5EF4-FFF2-40B4-BE49-F238E27FC236}">
                <a16:creationId xmlns:a16="http://schemas.microsoft.com/office/drawing/2014/main" id="{4A422400-990C-2B02-6DB1-EEE49DCE74B2}"/>
              </a:ext>
            </a:extLst>
          </p:cNvPr>
          <p:cNvSpPr>
            <a:spLocks noGrp="1"/>
          </p:cNvSpPr>
          <p:nvPr>
            <p:ph type="sldNum" sz="quarter" idx="5"/>
          </p:nvPr>
        </p:nvSpPr>
        <p:spPr/>
        <p:txBody>
          <a:bodyPr/>
          <a:lstStyle/>
          <a:p>
            <a:fld id="{CE82B8A1-0CCE-4815-9668-383D7DE7D8B4}" type="slidenum">
              <a:rPr lang="de-DE" smtClean="0"/>
              <a:pPr/>
              <a:t>17</a:t>
            </a:fld>
            <a:endParaRPr lang="de-DE"/>
          </a:p>
        </p:txBody>
      </p:sp>
    </p:spTree>
    <p:extLst>
      <p:ext uri="{BB962C8B-B14F-4D97-AF65-F5344CB8AC3E}">
        <p14:creationId xmlns:p14="http://schemas.microsoft.com/office/powerpoint/2010/main" val="3737339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49C42-894C-6DFA-083D-70617FBFB6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8681519-354A-CEDA-4917-C414AD923B22}"/>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99033043-64EB-CC8D-AC68-EC3E40A0C90C}"/>
              </a:ext>
            </a:extLst>
          </p:cNvPr>
          <p:cNvSpPr>
            <a:spLocks noGrp="1"/>
          </p:cNvSpPr>
          <p:nvPr>
            <p:ph type="body" idx="1"/>
          </p:nvPr>
        </p:nvSpPr>
        <p:spPr/>
        <p:txBody>
          <a:bodyPr/>
          <a:lstStyle/>
          <a:p>
            <a:pPr algn="l">
              <a:buNone/>
            </a:pPr>
            <a:endParaRPr lang="de-DE" b="1" i="0" u="none" strike="noStrike" dirty="0">
              <a:solidFill>
                <a:srgbClr val="000000"/>
              </a:solidFill>
              <a:effectLst/>
            </a:endParaRPr>
          </a:p>
          <a:p>
            <a:pPr algn="l">
              <a:buFont typeface="Arial" panose="020B0604020202020204" pitchFamily="34" charset="0"/>
              <a:buChar char="•"/>
            </a:pPr>
            <a:r>
              <a:rPr lang="de-DE" b="1" i="0" u="none" strike="noStrike" dirty="0">
                <a:solidFill>
                  <a:srgbClr val="000000"/>
                </a:solidFill>
                <a:effectLst/>
              </a:rPr>
              <a:t>Delta-Wellen (NREM-Tiefschlaf):</a:t>
            </a:r>
            <a:r>
              <a:rPr lang="de-DE" b="0" i="0" u="none" strike="noStrike" dirty="0">
                <a:solidFill>
                  <a:srgbClr val="000000"/>
                </a:solidFill>
                <a:effectLst/>
              </a:rPr>
              <a:t> Körperliche Regeneration und Faktenlernen</a:t>
            </a:r>
          </a:p>
          <a:p>
            <a:pPr algn="l">
              <a:buFont typeface="Arial" panose="020B0604020202020204" pitchFamily="34" charset="0"/>
              <a:buChar char="•"/>
            </a:pPr>
            <a:r>
              <a:rPr lang="de-DE" b="1" i="0" u="none" strike="noStrike" dirty="0">
                <a:solidFill>
                  <a:srgbClr val="000000"/>
                </a:solidFill>
                <a:effectLst/>
              </a:rPr>
              <a:t>Beta-/Theta-Wellen (REM-Schlaf):</a:t>
            </a:r>
            <a:r>
              <a:rPr lang="de-DE" b="0" i="0" u="none" strike="noStrike" dirty="0">
                <a:solidFill>
                  <a:srgbClr val="000000"/>
                </a:solidFill>
                <a:effectLst/>
              </a:rPr>
              <a:t> Träume, emotionale Verarbeitung, Lernen von Fähigkeiten</a:t>
            </a:r>
          </a:p>
          <a:p>
            <a:endParaRPr lang="de-DE" dirty="0"/>
          </a:p>
        </p:txBody>
      </p:sp>
      <p:sp>
        <p:nvSpPr>
          <p:cNvPr id="4" name="Foliennummernplatzhalter 3">
            <a:extLst>
              <a:ext uri="{FF2B5EF4-FFF2-40B4-BE49-F238E27FC236}">
                <a16:creationId xmlns:a16="http://schemas.microsoft.com/office/drawing/2014/main" id="{C81C37D1-A20A-2783-75FC-B5D7A4BCE02D}"/>
              </a:ext>
            </a:extLst>
          </p:cNvPr>
          <p:cNvSpPr>
            <a:spLocks noGrp="1"/>
          </p:cNvSpPr>
          <p:nvPr>
            <p:ph type="sldNum" sz="quarter" idx="5"/>
          </p:nvPr>
        </p:nvSpPr>
        <p:spPr/>
        <p:txBody>
          <a:bodyPr/>
          <a:lstStyle/>
          <a:p>
            <a:fld id="{CE82B8A1-0CCE-4815-9668-383D7DE7D8B4}" type="slidenum">
              <a:rPr lang="de-DE" smtClean="0"/>
              <a:pPr/>
              <a:t>18</a:t>
            </a:fld>
            <a:endParaRPr lang="de-DE"/>
          </a:p>
        </p:txBody>
      </p:sp>
    </p:spTree>
    <p:extLst>
      <p:ext uri="{BB962C8B-B14F-4D97-AF65-F5344CB8AC3E}">
        <p14:creationId xmlns:p14="http://schemas.microsoft.com/office/powerpoint/2010/main" val="1012123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49C42-894C-6DFA-083D-70617FBFB6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8681519-354A-CEDA-4917-C414AD923B22}"/>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99033043-64EB-CC8D-AC68-EC3E40A0C90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81C37D1-A20A-2783-75FC-B5D7A4BCE02D}"/>
              </a:ext>
            </a:extLst>
          </p:cNvPr>
          <p:cNvSpPr>
            <a:spLocks noGrp="1"/>
          </p:cNvSpPr>
          <p:nvPr>
            <p:ph type="sldNum" sz="quarter" idx="5"/>
          </p:nvPr>
        </p:nvSpPr>
        <p:spPr/>
        <p:txBody>
          <a:bodyPr/>
          <a:lstStyle/>
          <a:p>
            <a:fld id="{CE82B8A1-0CCE-4815-9668-383D7DE7D8B4}" type="slidenum">
              <a:rPr lang="de-DE" smtClean="0"/>
              <a:pPr/>
              <a:t>19</a:t>
            </a:fld>
            <a:endParaRPr lang="de-DE"/>
          </a:p>
        </p:txBody>
      </p:sp>
    </p:spTree>
    <p:extLst>
      <p:ext uri="{BB962C8B-B14F-4D97-AF65-F5344CB8AC3E}">
        <p14:creationId xmlns:p14="http://schemas.microsoft.com/office/powerpoint/2010/main" val="1444789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04C35-8A34-0304-2307-37A5BCD0F5A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0000DE4-4DDD-B6B5-47AC-A9022E3B10FD}"/>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63D90E2A-174B-A3A8-1D0F-F2DB7784624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F7AB5D2-2345-BB56-6AD7-7AB6F564A30E}"/>
              </a:ext>
            </a:extLst>
          </p:cNvPr>
          <p:cNvSpPr>
            <a:spLocks noGrp="1"/>
          </p:cNvSpPr>
          <p:nvPr>
            <p:ph type="sldNum" sz="quarter" idx="5"/>
          </p:nvPr>
        </p:nvSpPr>
        <p:spPr/>
        <p:txBody>
          <a:bodyPr/>
          <a:lstStyle/>
          <a:p>
            <a:fld id="{CE82B8A1-0CCE-4815-9668-383D7DE7D8B4}" type="slidenum">
              <a:rPr lang="de-DE" smtClean="0"/>
              <a:pPr/>
              <a:t>20</a:t>
            </a:fld>
            <a:endParaRPr lang="de-DE"/>
          </a:p>
        </p:txBody>
      </p:sp>
    </p:spTree>
    <p:extLst>
      <p:ext uri="{BB962C8B-B14F-4D97-AF65-F5344CB8AC3E}">
        <p14:creationId xmlns:p14="http://schemas.microsoft.com/office/powerpoint/2010/main" val="320196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C215-5507-08E1-ECB5-AB076344CA7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5D1151E-40EC-2638-0878-BD0983D90A5B}"/>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AA71AF33-911C-7029-76E0-4DE51665379D}"/>
              </a:ext>
            </a:extLst>
          </p:cNvPr>
          <p:cNvSpPr>
            <a:spLocks noGrp="1"/>
          </p:cNvSpPr>
          <p:nvPr>
            <p:ph type="body" idx="1"/>
          </p:nvPr>
        </p:nvSpPr>
        <p:spPr/>
        <p:txBody>
          <a:bodyPr/>
          <a:lstStyle/>
          <a:p>
            <a:pPr algn="l">
              <a:buNone/>
            </a:pPr>
            <a:r>
              <a:rPr lang="de-DE" b="1" i="0" u="none" strike="noStrike" dirty="0">
                <a:solidFill>
                  <a:srgbClr val="000000"/>
                </a:solidFill>
                <a:effectLst/>
              </a:rPr>
              <a:t>1. Attention (Aufmerksamkeit)</a:t>
            </a:r>
          </a:p>
          <a:p>
            <a:pPr algn="l"/>
            <a:r>
              <a:rPr lang="de-DE" b="1" i="0" u="none" strike="noStrike" dirty="0">
                <a:solidFill>
                  <a:srgbClr val="000000"/>
                </a:solidFill>
                <a:effectLst/>
              </a:rPr>
              <a:t>Warum wichtig:</a:t>
            </a:r>
            <a:br>
              <a:rPr lang="de-DE" b="0" i="0" u="none" strike="noStrike" dirty="0">
                <a:solidFill>
                  <a:srgbClr val="000000"/>
                </a:solidFill>
                <a:effectLst/>
              </a:rPr>
            </a:br>
            <a:r>
              <a:rPr lang="de-DE" b="0" i="0" u="none" strike="noStrike" dirty="0">
                <a:solidFill>
                  <a:srgbClr val="000000"/>
                </a:solidFill>
                <a:effectLst/>
              </a:rPr>
              <a:t>Ohne gezielte Aufmerksamkeit kann keine sinnvolle Informationsverarbeitung stattfinden. Aufmerksamkeit ist die Eintrittspforte für neue Inhalte ins Gedächtnis. Nur das, worauf wir unsere Aufmerksamkeit richten, gelangt überhaupt zur weiteren kognitiven Verarbeitung. Störungen oder Ablenkungen führen schnell dazu, dass Lerninhalte nicht behalten werden.</a:t>
            </a:r>
          </a:p>
          <a:p>
            <a:endParaRPr lang="de-DE" dirty="0"/>
          </a:p>
        </p:txBody>
      </p:sp>
      <p:sp>
        <p:nvSpPr>
          <p:cNvPr id="4" name="Foliennummernplatzhalter 3">
            <a:extLst>
              <a:ext uri="{FF2B5EF4-FFF2-40B4-BE49-F238E27FC236}">
                <a16:creationId xmlns:a16="http://schemas.microsoft.com/office/drawing/2014/main" id="{B426DFE5-F0B0-CA00-6BF8-BB883DFB1416}"/>
              </a:ext>
            </a:extLst>
          </p:cNvPr>
          <p:cNvSpPr>
            <a:spLocks noGrp="1"/>
          </p:cNvSpPr>
          <p:nvPr>
            <p:ph type="sldNum" sz="quarter" idx="5"/>
          </p:nvPr>
        </p:nvSpPr>
        <p:spPr/>
        <p:txBody>
          <a:bodyPr/>
          <a:lstStyle/>
          <a:p>
            <a:fld id="{CE82B8A1-0CCE-4815-9668-383D7DE7D8B4}" type="slidenum">
              <a:rPr lang="de-DE" smtClean="0"/>
              <a:pPr/>
              <a:t>3</a:t>
            </a:fld>
            <a:endParaRPr lang="de-DE"/>
          </a:p>
        </p:txBody>
      </p:sp>
    </p:spTree>
    <p:extLst>
      <p:ext uri="{BB962C8B-B14F-4D97-AF65-F5344CB8AC3E}">
        <p14:creationId xmlns:p14="http://schemas.microsoft.com/office/powerpoint/2010/main" val="373588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49C42-894C-6DFA-083D-70617FBFB6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8681519-354A-CEDA-4917-C414AD923B22}"/>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99033043-64EB-CC8D-AC68-EC3E40A0C90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81C37D1-A20A-2783-75FC-B5D7A4BCE02D}"/>
              </a:ext>
            </a:extLst>
          </p:cNvPr>
          <p:cNvSpPr>
            <a:spLocks noGrp="1"/>
          </p:cNvSpPr>
          <p:nvPr>
            <p:ph type="sldNum" sz="quarter" idx="5"/>
          </p:nvPr>
        </p:nvSpPr>
        <p:spPr/>
        <p:txBody>
          <a:bodyPr/>
          <a:lstStyle/>
          <a:p>
            <a:fld id="{CE82B8A1-0CCE-4815-9668-383D7DE7D8B4}" type="slidenum">
              <a:rPr lang="de-DE" smtClean="0"/>
              <a:pPr/>
              <a:t>21</a:t>
            </a:fld>
            <a:endParaRPr lang="de-DE"/>
          </a:p>
        </p:txBody>
      </p:sp>
    </p:spTree>
    <p:extLst>
      <p:ext uri="{BB962C8B-B14F-4D97-AF65-F5344CB8AC3E}">
        <p14:creationId xmlns:p14="http://schemas.microsoft.com/office/powerpoint/2010/main" val="446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C3015-BC1E-30F8-ADF8-9B5E5B74FD2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3F7B80-EF39-FED3-965B-4F8164394A1C}"/>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E2FB1178-F353-026F-D7C9-CBDEFE99FD3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1D2CB08-9319-6720-0F48-C447E90E2915}"/>
              </a:ext>
            </a:extLst>
          </p:cNvPr>
          <p:cNvSpPr>
            <a:spLocks noGrp="1"/>
          </p:cNvSpPr>
          <p:nvPr>
            <p:ph type="sldNum" sz="quarter" idx="5"/>
          </p:nvPr>
        </p:nvSpPr>
        <p:spPr/>
        <p:txBody>
          <a:bodyPr/>
          <a:lstStyle/>
          <a:p>
            <a:fld id="{CE82B8A1-0CCE-4815-9668-383D7DE7D8B4}" type="slidenum">
              <a:rPr lang="de-DE" smtClean="0"/>
              <a:pPr/>
              <a:t>4</a:t>
            </a:fld>
            <a:endParaRPr lang="de-DE"/>
          </a:p>
        </p:txBody>
      </p:sp>
    </p:spTree>
    <p:extLst>
      <p:ext uri="{BB962C8B-B14F-4D97-AF65-F5344CB8AC3E}">
        <p14:creationId xmlns:p14="http://schemas.microsoft.com/office/powerpoint/2010/main" val="232104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4325" y="323850"/>
            <a:ext cx="2489200" cy="14001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E82B8A1-0CCE-4815-9668-383D7DE7D8B4}" type="slidenum">
              <a:rPr lang="de-DE" smtClean="0"/>
              <a:pPr/>
              <a:t>5</a:t>
            </a:fld>
            <a:endParaRPr lang="de-DE"/>
          </a:p>
        </p:txBody>
      </p:sp>
    </p:spTree>
    <p:extLst>
      <p:ext uri="{BB962C8B-B14F-4D97-AF65-F5344CB8AC3E}">
        <p14:creationId xmlns:p14="http://schemas.microsoft.com/office/powerpoint/2010/main" val="250052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E4DC3-DC82-88DA-1B97-0637DB8F51F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88DCEB3-E488-C532-C19C-93396C22B0B9}"/>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6D52C812-C27B-5F8C-6987-68F5C01DFC0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9B415BF-A112-B67D-9258-497F75B70D04}"/>
              </a:ext>
            </a:extLst>
          </p:cNvPr>
          <p:cNvSpPr>
            <a:spLocks noGrp="1"/>
          </p:cNvSpPr>
          <p:nvPr>
            <p:ph type="sldNum" sz="quarter" idx="5"/>
          </p:nvPr>
        </p:nvSpPr>
        <p:spPr/>
        <p:txBody>
          <a:bodyPr/>
          <a:lstStyle/>
          <a:p>
            <a:fld id="{CE82B8A1-0CCE-4815-9668-383D7DE7D8B4}" type="slidenum">
              <a:rPr lang="de-DE" smtClean="0"/>
              <a:pPr/>
              <a:t>6</a:t>
            </a:fld>
            <a:endParaRPr lang="de-DE"/>
          </a:p>
        </p:txBody>
      </p:sp>
    </p:spTree>
    <p:extLst>
      <p:ext uri="{BB962C8B-B14F-4D97-AF65-F5344CB8AC3E}">
        <p14:creationId xmlns:p14="http://schemas.microsoft.com/office/powerpoint/2010/main" val="188419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0D323-82F5-2D11-275B-686E394DAD8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A3319D1-C3ED-4D06-335C-96A8A5378F28}"/>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D2E3A328-7E64-5AD0-7F3A-F192D694279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1273467-0787-A53E-815E-263018585FD6}"/>
              </a:ext>
            </a:extLst>
          </p:cNvPr>
          <p:cNvSpPr>
            <a:spLocks noGrp="1"/>
          </p:cNvSpPr>
          <p:nvPr>
            <p:ph type="sldNum" sz="quarter" idx="5"/>
          </p:nvPr>
        </p:nvSpPr>
        <p:spPr/>
        <p:txBody>
          <a:bodyPr/>
          <a:lstStyle/>
          <a:p>
            <a:fld id="{CE82B8A1-0CCE-4815-9668-383D7DE7D8B4}" type="slidenum">
              <a:rPr lang="de-DE" smtClean="0"/>
              <a:pPr/>
              <a:t>7</a:t>
            </a:fld>
            <a:endParaRPr lang="de-DE"/>
          </a:p>
        </p:txBody>
      </p:sp>
    </p:spTree>
    <p:extLst>
      <p:ext uri="{BB962C8B-B14F-4D97-AF65-F5344CB8AC3E}">
        <p14:creationId xmlns:p14="http://schemas.microsoft.com/office/powerpoint/2010/main" val="2863234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2088B-593D-B67E-1610-24A60BC514E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4FAEE1D-71B8-A817-ABEB-B9B6A1800D04}"/>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12E0A18B-26BF-31D3-BEA3-0310EEA6189B}"/>
              </a:ext>
            </a:extLst>
          </p:cNvPr>
          <p:cNvSpPr>
            <a:spLocks noGrp="1"/>
          </p:cNvSpPr>
          <p:nvPr>
            <p:ph type="body" idx="1"/>
          </p:nvPr>
        </p:nvSpPr>
        <p:spPr/>
        <p:txBody>
          <a:bodyPr/>
          <a:lstStyle/>
          <a:p>
            <a:pPr algn="l">
              <a:buNone/>
            </a:pPr>
            <a:r>
              <a:rPr lang="de-DE" b="1" i="0" u="none" strike="noStrike" dirty="0">
                <a:solidFill>
                  <a:srgbClr val="000000"/>
                </a:solidFill>
                <a:effectLst/>
              </a:rPr>
              <a:t>2. Generation (Generierung / aktive Auseinandersetzung)</a:t>
            </a:r>
          </a:p>
          <a:p>
            <a:pPr algn="l"/>
            <a:r>
              <a:rPr lang="de-DE" b="1" i="0" u="none" strike="noStrike" dirty="0">
                <a:solidFill>
                  <a:srgbClr val="000000"/>
                </a:solidFill>
                <a:effectLst/>
              </a:rPr>
              <a:t>Warum wichtig:</a:t>
            </a:r>
            <a:br>
              <a:rPr lang="de-DE" b="0" i="0" u="none" strike="noStrike" dirty="0">
                <a:solidFill>
                  <a:srgbClr val="000000"/>
                </a:solidFill>
                <a:effectLst/>
              </a:rPr>
            </a:br>
            <a:r>
              <a:rPr lang="de-DE" b="0" i="0" u="none" strike="noStrike" dirty="0">
                <a:solidFill>
                  <a:srgbClr val="000000"/>
                </a:solidFill>
                <a:effectLst/>
              </a:rPr>
              <a:t>Lernen wird deutlich effektiver, wenn Lernende selbst aktiv Inhalte erzeugen oder verarbeiten – z. B. durch Notizen, eigene Beispiele, Erklärungen oder das Formulieren von Fragen. Diese aktive Verarbeitung fördert tiefere Verständnisprozesse und bessere Gedächtnisverankerung.</a:t>
            </a:r>
          </a:p>
          <a:p>
            <a:endParaRPr lang="de-DE" dirty="0"/>
          </a:p>
        </p:txBody>
      </p:sp>
      <p:sp>
        <p:nvSpPr>
          <p:cNvPr id="4" name="Foliennummernplatzhalter 3">
            <a:extLst>
              <a:ext uri="{FF2B5EF4-FFF2-40B4-BE49-F238E27FC236}">
                <a16:creationId xmlns:a16="http://schemas.microsoft.com/office/drawing/2014/main" id="{75CD2D59-9FB8-0C2A-085D-857AB8740D72}"/>
              </a:ext>
            </a:extLst>
          </p:cNvPr>
          <p:cNvSpPr>
            <a:spLocks noGrp="1"/>
          </p:cNvSpPr>
          <p:nvPr>
            <p:ph type="sldNum" sz="quarter" idx="5"/>
          </p:nvPr>
        </p:nvSpPr>
        <p:spPr/>
        <p:txBody>
          <a:bodyPr/>
          <a:lstStyle/>
          <a:p>
            <a:fld id="{CE82B8A1-0CCE-4815-9668-383D7DE7D8B4}" type="slidenum">
              <a:rPr lang="de-DE" smtClean="0"/>
              <a:pPr/>
              <a:t>8</a:t>
            </a:fld>
            <a:endParaRPr lang="de-DE"/>
          </a:p>
        </p:txBody>
      </p:sp>
    </p:spTree>
    <p:extLst>
      <p:ext uri="{BB962C8B-B14F-4D97-AF65-F5344CB8AC3E}">
        <p14:creationId xmlns:p14="http://schemas.microsoft.com/office/powerpoint/2010/main" val="98636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7EA2-BE30-A11A-6240-75FD81F01B7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0ED2C49-CFFF-8B11-2A05-7D8A87335AB6}"/>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5CA62423-347D-45DC-275C-C969665F757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E5D23DE-F1EB-3AB1-0575-41B236DE02B9}"/>
              </a:ext>
            </a:extLst>
          </p:cNvPr>
          <p:cNvSpPr>
            <a:spLocks noGrp="1"/>
          </p:cNvSpPr>
          <p:nvPr>
            <p:ph type="sldNum" sz="quarter" idx="5"/>
          </p:nvPr>
        </p:nvSpPr>
        <p:spPr/>
        <p:txBody>
          <a:bodyPr/>
          <a:lstStyle/>
          <a:p>
            <a:fld id="{CE82B8A1-0CCE-4815-9668-383D7DE7D8B4}" type="slidenum">
              <a:rPr lang="de-DE" smtClean="0"/>
              <a:pPr/>
              <a:t>9</a:t>
            </a:fld>
            <a:endParaRPr lang="de-DE"/>
          </a:p>
        </p:txBody>
      </p:sp>
    </p:spTree>
    <p:extLst>
      <p:ext uri="{BB962C8B-B14F-4D97-AF65-F5344CB8AC3E}">
        <p14:creationId xmlns:p14="http://schemas.microsoft.com/office/powerpoint/2010/main" val="790428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8FB7-3CB9-66B2-B568-7A5D3E0149B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B35A400-C0AA-96C5-1722-522EA639EE0C}"/>
              </a:ext>
            </a:extLst>
          </p:cNvPr>
          <p:cNvSpPr>
            <a:spLocks noGrp="1" noRot="1" noChangeAspect="1"/>
          </p:cNvSpPr>
          <p:nvPr>
            <p:ph type="sldImg"/>
          </p:nvPr>
        </p:nvSpPr>
        <p:spPr>
          <a:xfrm>
            <a:off x="314325" y="323850"/>
            <a:ext cx="2489200" cy="1400175"/>
          </a:xfrm>
        </p:spPr>
      </p:sp>
      <p:sp>
        <p:nvSpPr>
          <p:cNvPr id="3" name="Notizenplatzhalter 2">
            <a:extLst>
              <a:ext uri="{FF2B5EF4-FFF2-40B4-BE49-F238E27FC236}">
                <a16:creationId xmlns:a16="http://schemas.microsoft.com/office/drawing/2014/main" id="{41C18B7E-1377-EA82-86BA-97F24F4DBB0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964ED68-DBC1-00E8-2E47-49A70DD90F50}"/>
              </a:ext>
            </a:extLst>
          </p:cNvPr>
          <p:cNvSpPr>
            <a:spLocks noGrp="1"/>
          </p:cNvSpPr>
          <p:nvPr>
            <p:ph type="sldNum" sz="quarter" idx="5"/>
          </p:nvPr>
        </p:nvSpPr>
        <p:spPr/>
        <p:txBody>
          <a:bodyPr/>
          <a:lstStyle/>
          <a:p>
            <a:fld id="{CE82B8A1-0CCE-4815-9668-383D7DE7D8B4}" type="slidenum">
              <a:rPr lang="de-DE" smtClean="0"/>
              <a:pPr/>
              <a:t>10</a:t>
            </a:fld>
            <a:endParaRPr lang="de-DE"/>
          </a:p>
        </p:txBody>
      </p:sp>
    </p:spTree>
    <p:extLst>
      <p:ext uri="{BB962C8B-B14F-4D97-AF65-F5344CB8AC3E}">
        <p14:creationId xmlns:p14="http://schemas.microsoft.com/office/powerpoint/2010/main" val="1635405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15643669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Bildplatzhalter 8"/>
          <p:cNvSpPr>
            <a:spLocks noGrp="1"/>
          </p:cNvSpPr>
          <p:nvPr>
            <p:ph type="pic" sz="quarter" idx="10" hasCustomPrompt="1"/>
          </p:nvPr>
        </p:nvSpPr>
        <p:spPr bwMode="gray">
          <a:xfrm>
            <a:off x="-23813" y="1628775"/>
            <a:ext cx="12218988" cy="5229225"/>
          </a:xfrm>
          <a:solidFill>
            <a:schemeClr val="tx2"/>
          </a:solidFill>
        </p:spPr>
        <p:txBody>
          <a:bodyPr lIns="216000" tIns="216000" rIns="0">
            <a:normAutofit/>
          </a:bodyPr>
          <a:lstStyle>
            <a:lvl1pPr>
              <a:defRPr sz="1200">
                <a:solidFill>
                  <a:schemeClr val="bg1"/>
                </a:solidFill>
              </a:defRPr>
            </a:lvl1pPr>
          </a:lstStyle>
          <a:p>
            <a:r>
              <a:rPr lang="de-DE"/>
              <a:t> </a:t>
            </a:r>
          </a:p>
        </p:txBody>
      </p:sp>
      <p:sp>
        <p:nvSpPr>
          <p:cNvPr id="2" name="Titel 1"/>
          <p:cNvSpPr>
            <a:spLocks noGrp="1"/>
          </p:cNvSpPr>
          <p:nvPr>
            <p:ph type="ctrTitle" hasCustomPrompt="1"/>
          </p:nvPr>
        </p:nvSpPr>
        <p:spPr bwMode="gray">
          <a:xfrm>
            <a:off x="481014" y="2564904"/>
            <a:ext cx="9217024" cy="2088232"/>
          </a:xfrm>
        </p:spPr>
        <p:txBody>
          <a:bodyPr anchor="b"/>
          <a:lstStyle>
            <a:lvl1pPr>
              <a:defRPr sz="3400" baseline="0">
                <a:solidFill>
                  <a:schemeClr val="bg1"/>
                </a:solidFill>
              </a:defRPr>
            </a:lvl1pPr>
          </a:lstStyle>
          <a:p>
            <a:r>
              <a:rPr lang="de-DE"/>
              <a:t>Hier steht eine zweizeilige </a:t>
            </a:r>
            <a:br>
              <a:rPr lang="de-DE"/>
            </a:br>
            <a:r>
              <a:rPr lang="de-DE"/>
              <a:t>Überschrift in Gill Roman 34 Pt</a:t>
            </a:r>
          </a:p>
        </p:txBody>
      </p:sp>
      <p:sp>
        <p:nvSpPr>
          <p:cNvPr id="3" name="Untertitel 2"/>
          <p:cNvSpPr>
            <a:spLocks noGrp="1"/>
          </p:cNvSpPr>
          <p:nvPr>
            <p:ph type="subTitle" idx="1" hasCustomPrompt="1"/>
          </p:nvPr>
        </p:nvSpPr>
        <p:spPr bwMode="gray">
          <a:xfrm>
            <a:off x="481995" y="4797152"/>
            <a:ext cx="9216566" cy="1295673"/>
          </a:xfrm>
        </p:spPr>
        <p:txBody>
          <a:bodyPr>
            <a:noAutofit/>
          </a:bodyPr>
          <a:lstStyle>
            <a:lvl1pPr marL="0" indent="0" algn="l">
              <a:spcBef>
                <a:spcPts val="0"/>
              </a:spcBef>
              <a:buNone/>
              <a:defRPr sz="2400" baseline="0">
                <a:solidFill>
                  <a:schemeClr val="bg1"/>
                </a:solidFill>
                <a:latin typeface="+mn-lt"/>
              </a:defRPr>
            </a:lvl1pPr>
            <a:lvl2pPr marL="0" indent="0" algn="l">
              <a:spcBef>
                <a:spcPts val="0"/>
              </a:spcBef>
              <a:buNone/>
              <a:defRPr sz="2400">
                <a:solidFill>
                  <a:schemeClr val="bg1"/>
                </a:solidFill>
                <a:latin typeface="+mn-lt"/>
              </a:defRPr>
            </a:lvl2pPr>
            <a:lvl3pPr marL="0" indent="0" algn="l">
              <a:spcBef>
                <a:spcPts val="0"/>
              </a:spcBef>
              <a:buNone/>
              <a:defRPr sz="2400">
                <a:solidFill>
                  <a:schemeClr val="bg1"/>
                </a:solidFill>
                <a:latin typeface="+mn-lt"/>
              </a:defRPr>
            </a:lvl3pPr>
            <a:lvl4pPr marL="0" indent="0" algn="l">
              <a:spcBef>
                <a:spcPts val="0"/>
              </a:spcBef>
              <a:buNone/>
              <a:defRPr sz="2400">
                <a:solidFill>
                  <a:schemeClr val="bg1"/>
                </a:solidFill>
                <a:latin typeface="+mn-lt"/>
              </a:defRPr>
            </a:lvl4pPr>
            <a:lvl5pPr marL="0" indent="0" algn="l">
              <a:spcBef>
                <a:spcPts val="0"/>
              </a:spcBef>
              <a:buNone/>
              <a:defRPr sz="2400">
                <a:solidFill>
                  <a:schemeClr val="bg1"/>
                </a:solidFill>
                <a:latin typeface="+mn-lt"/>
              </a:defRPr>
            </a:lvl5pPr>
            <a:lvl6pPr marL="0" indent="0" algn="l">
              <a:spcBef>
                <a:spcPts val="0"/>
              </a:spcBef>
              <a:buNone/>
              <a:defRPr sz="2400">
                <a:solidFill>
                  <a:schemeClr val="bg1"/>
                </a:solidFill>
                <a:latin typeface="+mn-lt"/>
              </a:defRPr>
            </a:lvl6pPr>
            <a:lvl7pPr marL="0" indent="0" algn="l">
              <a:spcBef>
                <a:spcPts val="0"/>
              </a:spcBef>
              <a:buNone/>
              <a:defRPr sz="2400">
                <a:solidFill>
                  <a:schemeClr val="bg1"/>
                </a:solidFill>
                <a:latin typeface="+mn-lt"/>
              </a:defRPr>
            </a:lvl7pPr>
            <a:lvl8pPr marL="0" indent="0" algn="l">
              <a:spcBef>
                <a:spcPts val="0"/>
              </a:spcBef>
              <a:buNone/>
              <a:defRPr sz="2400">
                <a:solidFill>
                  <a:schemeClr val="bg1"/>
                </a:solidFill>
                <a:latin typeface="+mn-lt"/>
              </a:defRPr>
            </a:lvl8pPr>
            <a:lvl9pPr marL="0" indent="0" algn="l">
              <a:spcBef>
                <a:spcPts val="0"/>
              </a:spcBef>
              <a:buNone/>
              <a:defRPr sz="2400">
                <a:solidFill>
                  <a:schemeClr val="bg1"/>
                </a:solidFill>
                <a:latin typeface="+mn-lt"/>
              </a:defRPr>
            </a:lvl9pPr>
          </a:lstStyle>
          <a:p>
            <a:r>
              <a:rPr lang="de-DE"/>
              <a:t>Hier steht die </a:t>
            </a:r>
            <a:r>
              <a:rPr lang="de-DE" err="1"/>
              <a:t>Subline</a:t>
            </a:r>
            <a:r>
              <a:rPr lang="de-DE"/>
              <a:t> in Gill Light 24 Pt</a:t>
            </a:r>
            <a:br>
              <a:rPr lang="de-DE"/>
            </a:br>
            <a:r>
              <a:rPr lang="de-DE"/>
              <a:t>Ort, Datum</a:t>
            </a:r>
          </a:p>
          <a:p>
            <a:pPr lvl="1"/>
            <a:r>
              <a:rPr lang="de-DE"/>
              <a:t>2</a:t>
            </a:r>
          </a:p>
          <a:p>
            <a:pPr lvl="2"/>
            <a:r>
              <a:rPr lang="de-DE"/>
              <a:t>3</a:t>
            </a:r>
          </a:p>
          <a:p>
            <a:pPr lvl="3"/>
            <a:r>
              <a:rPr lang="de-DE"/>
              <a:t>4</a:t>
            </a:r>
          </a:p>
          <a:p>
            <a:pPr lvl="4"/>
            <a:r>
              <a:rPr lang="de-DE"/>
              <a:t>5</a:t>
            </a:r>
          </a:p>
          <a:p>
            <a:pPr lvl="5"/>
            <a:r>
              <a:rPr lang="de-DE"/>
              <a:t>6</a:t>
            </a:r>
          </a:p>
          <a:p>
            <a:pPr lvl="6"/>
            <a:r>
              <a:rPr lang="de-DE"/>
              <a:t>7</a:t>
            </a:r>
          </a:p>
          <a:p>
            <a:pPr lvl="7"/>
            <a:r>
              <a:rPr lang="de-DE"/>
              <a:t>8</a:t>
            </a:r>
          </a:p>
          <a:p>
            <a:pPr lvl="8"/>
            <a:r>
              <a:rPr lang="de-DE"/>
              <a:t>9</a:t>
            </a:r>
          </a:p>
        </p:txBody>
      </p:sp>
      <p:sp>
        <p:nvSpPr>
          <p:cNvPr id="5" name="Textplatzhalter 4"/>
          <p:cNvSpPr>
            <a:spLocks noGrp="1"/>
          </p:cNvSpPr>
          <p:nvPr>
            <p:ph type="body" sz="quarter" idx="11" hasCustomPrompt="1"/>
          </p:nvPr>
        </p:nvSpPr>
        <p:spPr bwMode="gray">
          <a:xfrm>
            <a:off x="482211" y="6237312"/>
            <a:ext cx="11235600" cy="7200"/>
          </a:xfrm>
          <a:solidFill>
            <a:schemeClr val="bg1"/>
          </a:solidFill>
        </p:spPr>
        <p:txBody>
          <a:bodyPr>
            <a:normAutofit/>
          </a:bodyPr>
          <a:lstStyle>
            <a:lvl1pPr>
              <a:defRPr sz="900">
                <a:solidFill>
                  <a:schemeClr val="bg1"/>
                </a:solidFill>
              </a:defRPr>
            </a:lvl1pPr>
          </a:lstStyle>
          <a:p>
            <a:pPr lvl="0"/>
            <a:r>
              <a:rPr lang="de-DE"/>
              <a:t> </a:t>
            </a:r>
          </a:p>
        </p:txBody>
      </p:sp>
      <p:pic>
        <p:nvPicPr>
          <p:cNvPr id="8" name="Picture 52" descr="K:\Grow\02_Corporate\01_Logo\Office\Growport_RGB_pos_M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57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3" name="Inhaltsplatzhalter 2"/>
          <p:cNvSpPr>
            <a:spLocks noGrp="1"/>
          </p:cNvSpPr>
          <p:nvPr>
            <p:ph idx="1"/>
          </p:nvPr>
        </p:nvSpPr>
        <p:spPr bwMode="gray">
          <a:xfrm>
            <a:off x="481012" y="2060576"/>
            <a:ext cx="5472000" cy="403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Bildplatzhalter 6"/>
          <p:cNvSpPr>
            <a:spLocks noGrp="1"/>
          </p:cNvSpPr>
          <p:nvPr>
            <p:ph type="pic" sz="quarter" idx="14"/>
          </p:nvPr>
        </p:nvSpPr>
        <p:spPr bwMode="gray">
          <a:xfrm>
            <a:off x="6241603" y="1628776"/>
            <a:ext cx="5472560" cy="4464050"/>
          </a:xfrm>
        </p:spPr>
        <p:txBody>
          <a:bodyPr/>
          <a:lstStyle/>
          <a:p>
            <a:r>
              <a:rPr lang="de-DE"/>
              <a:t>Bild durch Klicken auf Symbol hinzufügen</a:t>
            </a:r>
          </a:p>
        </p:txBody>
      </p:sp>
      <p:sp>
        <p:nvSpPr>
          <p:cNvPr id="8" name="Inhaltsplatzhalter 2"/>
          <p:cNvSpPr>
            <a:spLocks noGrp="1"/>
          </p:cNvSpPr>
          <p:nvPr>
            <p:ph idx="15"/>
          </p:nvPr>
        </p:nvSpPr>
        <p:spPr bwMode="gray">
          <a:xfrm>
            <a:off x="480963" y="1628800"/>
            <a:ext cx="5472162"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Tree>
    <p:extLst>
      <p:ext uri="{BB962C8B-B14F-4D97-AF65-F5344CB8AC3E}">
        <p14:creationId xmlns:p14="http://schemas.microsoft.com/office/powerpoint/2010/main" val="221411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5" name="Fußzeilenplatzhalter 4"/>
          <p:cNvSpPr>
            <a:spLocks noGrp="1"/>
          </p:cNvSpPr>
          <p:nvPr>
            <p:ph type="ftr" sz="quarter" idx="11"/>
          </p:nvPr>
        </p:nvSpPr>
        <p:spPr bwMode="gray"/>
        <p:txBody>
          <a:bodyPr/>
          <a:lstStyle/>
          <a:p>
            <a:r>
              <a:rPr lang="de-DE"/>
              <a:t>Titel der Präsentation | 25.08.2016</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Bildplatzhalter 6"/>
          <p:cNvSpPr>
            <a:spLocks noGrp="1"/>
          </p:cNvSpPr>
          <p:nvPr>
            <p:ph type="pic" sz="quarter" idx="14"/>
          </p:nvPr>
        </p:nvSpPr>
        <p:spPr bwMode="gray">
          <a:xfrm>
            <a:off x="6241603" y="2060575"/>
            <a:ext cx="5472560" cy="3384649"/>
          </a:xfrm>
        </p:spPr>
        <p:txBody>
          <a:bodyPr/>
          <a:lstStyle/>
          <a:p>
            <a:r>
              <a:rPr lang="de-DE"/>
              <a:t>Bild durch Klicken auf Symbol hinzufügen</a:t>
            </a:r>
          </a:p>
        </p:txBody>
      </p:sp>
      <p:sp>
        <p:nvSpPr>
          <p:cNvPr id="8" name="Bildplatzhalter 6"/>
          <p:cNvSpPr>
            <a:spLocks noGrp="1"/>
          </p:cNvSpPr>
          <p:nvPr>
            <p:ph type="pic" sz="quarter" idx="15"/>
          </p:nvPr>
        </p:nvSpPr>
        <p:spPr bwMode="gray">
          <a:xfrm>
            <a:off x="481013" y="2060575"/>
            <a:ext cx="5472112" cy="3384649"/>
          </a:xfrm>
        </p:spPr>
        <p:txBody>
          <a:bodyPr/>
          <a:lstStyle/>
          <a:p>
            <a:r>
              <a:rPr lang="de-DE"/>
              <a:t>Bild durch Klicken auf Symbol hinzufügen</a:t>
            </a:r>
          </a:p>
        </p:txBody>
      </p:sp>
      <p:sp>
        <p:nvSpPr>
          <p:cNvPr id="9" name="Inhaltsplatzhalter 2"/>
          <p:cNvSpPr>
            <a:spLocks noGrp="1"/>
          </p:cNvSpPr>
          <p:nvPr>
            <p:ph idx="1"/>
          </p:nvPr>
        </p:nvSpPr>
        <p:spPr bwMode="gray">
          <a:xfrm>
            <a:off x="480963" y="1628800"/>
            <a:ext cx="11233200"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4" name="Textplatzhalter 3"/>
          <p:cNvSpPr>
            <a:spLocks noGrp="1"/>
          </p:cNvSpPr>
          <p:nvPr>
            <p:ph type="body" sz="quarter" idx="16"/>
          </p:nvPr>
        </p:nvSpPr>
        <p:spPr>
          <a:xfrm>
            <a:off x="481013" y="5589240"/>
            <a:ext cx="11233150" cy="503584"/>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167517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5" name="Fußzeilenplatzhalter 4"/>
          <p:cNvSpPr>
            <a:spLocks noGrp="1"/>
          </p:cNvSpPr>
          <p:nvPr>
            <p:ph type="ftr" sz="quarter" idx="11"/>
          </p:nvPr>
        </p:nvSpPr>
        <p:spPr bwMode="gray"/>
        <p:txBody>
          <a:bodyPr/>
          <a:lstStyle/>
          <a:p>
            <a:r>
              <a:rPr lang="de-DE"/>
              <a:t>Titel der Präsentation | 25.08.2016</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8" name="Bildplatzhalter 6"/>
          <p:cNvSpPr>
            <a:spLocks noGrp="1"/>
          </p:cNvSpPr>
          <p:nvPr>
            <p:ph type="pic" sz="quarter" idx="15"/>
          </p:nvPr>
        </p:nvSpPr>
        <p:spPr bwMode="gray">
          <a:xfrm>
            <a:off x="481013" y="2060575"/>
            <a:ext cx="11233150" cy="4032000"/>
          </a:xfrm>
        </p:spPr>
        <p:txBody>
          <a:bodyPr/>
          <a:lstStyle/>
          <a:p>
            <a:r>
              <a:rPr lang="de-DE"/>
              <a:t>Bild durch Klicken auf Symbol hinzufügen</a:t>
            </a:r>
          </a:p>
        </p:txBody>
      </p:sp>
      <p:sp>
        <p:nvSpPr>
          <p:cNvPr id="9" name="Inhaltsplatzhalter 2"/>
          <p:cNvSpPr>
            <a:spLocks noGrp="1"/>
          </p:cNvSpPr>
          <p:nvPr>
            <p:ph idx="1"/>
          </p:nvPr>
        </p:nvSpPr>
        <p:spPr bwMode="gray">
          <a:xfrm>
            <a:off x="480963" y="1628800"/>
            <a:ext cx="11233200"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Tree>
    <p:extLst>
      <p:ext uri="{BB962C8B-B14F-4D97-AF65-F5344CB8AC3E}">
        <p14:creationId xmlns:p14="http://schemas.microsoft.com/office/powerpoint/2010/main" val="1870060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37960141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p>
            <a:r>
              <a:rPr lang="de-DE"/>
              <a:t>Mastertitelformat bearbeiten</a:t>
            </a:r>
          </a:p>
        </p:txBody>
      </p:sp>
      <p:sp>
        <p:nvSpPr>
          <p:cNvPr id="4" name="Fußzeilenplatzhalter 3"/>
          <p:cNvSpPr>
            <a:spLocks noGrp="1"/>
          </p:cNvSpPr>
          <p:nvPr>
            <p:ph type="ftr" sz="quarter" idx="11"/>
          </p:nvPr>
        </p:nvSpPr>
        <p:spPr bwMode="gray"/>
        <p:txBody>
          <a:bodyPr/>
          <a:lstStyle/>
          <a:p>
            <a:r>
              <a:rPr lang="de-DE"/>
              <a:t>Die fünf neurobiologischen Grundbedürfnisse| 13. 06.2023</a:t>
            </a:r>
          </a:p>
        </p:txBody>
      </p:sp>
      <p:sp>
        <p:nvSpPr>
          <p:cNvPr id="5" name="Foliennummernplatzhalter 4"/>
          <p:cNvSpPr>
            <a:spLocks noGrp="1"/>
          </p:cNvSpPr>
          <p:nvPr>
            <p:ph type="sldNum" sz="quarter" idx="12"/>
          </p:nvPr>
        </p:nvSpPr>
        <p:spPr bwMode="gray"/>
        <p:txBody>
          <a:bodyPr/>
          <a:lstStyle/>
          <a:p>
            <a:fld id="{CE82B8A1-0CCE-4815-9668-383D7DE7D8B4}" type="slidenum">
              <a:rPr lang="de-DE" smtClean="0"/>
              <a:t>‹Nr.›</a:t>
            </a:fld>
            <a:endParaRPr lang="de-DE"/>
          </a:p>
        </p:txBody>
      </p:sp>
    </p:spTree>
    <p:extLst>
      <p:ext uri="{BB962C8B-B14F-4D97-AF65-F5344CB8AC3E}">
        <p14:creationId xmlns:p14="http://schemas.microsoft.com/office/powerpoint/2010/main" val="1096183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bwMode="gray"/>
        <p:txBody>
          <a:bodyPr/>
          <a:lstStyle/>
          <a:p>
            <a:r>
              <a:rPr lang="de-DE"/>
              <a:t>Die fünf neurobiologischen Grundbedürfnisse| 13. 06.2023</a:t>
            </a:r>
          </a:p>
        </p:txBody>
      </p:sp>
      <p:sp>
        <p:nvSpPr>
          <p:cNvPr id="4" name="Foliennummernplatzhalter 3"/>
          <p:cNvSpPr>
            <a:spLocks noGrp="1"/>
          </p:cNvSpPr>
          <p:nvPr>
            <p:ph type="sldNum" sz="quarter" idx="12"/>
          </p:nvPr>
        </p:nvSpPr>
        <p:spPr bwMode="gray"/>
        <p:txBody>
          <a:bodyPr/>
          <a:lstStyle/>
          <a:p>
            <a:fld id="{CE82B8A1-0CCE-4815-9668-383D7DE7D8B4}" type="slidenum">
              <a:rPr lang="de-DE" smtClean="0"/>
              <a:t>‹Nr.›</a:t>
            </a:fld>
            <a:endParaRPr lang="de-DE"/>
          </a:p>
        </p:txBody>
      </p:sp>
    </p:spTree>
    <p:extLst>
      <p:ext uri="{BB962C8B-B14F-4D97-AF65-F5344CB8AC3E}">
        <p14:creationId xmlns:p14="http://schemas.microsoft.com/office/powerpoint/2010/main" val="1840166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640641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hasCustomPrompt="1"/>
          </p:nvPr>
        </p:nvSpPr>
        <p:spPr bwMode="gray"/>
        <p:txBody>
          <a:bodyPr/>
          <a:lstStyle>
            <a:lvl1pPr>
              <a:defRPr/>
            </a:lvl1pPr>
          </a:lstStyle>
          <a:p>
            <a:r>
              <a:rPr lang="de-DE"/>
              <a:t>Kontakt</a:t>
            </a:r>
          </a:p>
        </p:txBody>
      </p:sp>
      <p:sp>
        <p:nvSpPr>
          <p:cNvPr id="4" name="Fußzeilenplatzhalter 3"/>
          <p:cNvSpPr>
            <a:spLocks noGrp="1"/>
          </p:cNvSpPr>
          <p:nvPr>
            <p:ph type="ftr" sz="quarter" idx="11"/>
          </p:nvPr>
        </p:nvSpPr>
        <p:spPr bwMode="gray"/>
        <p:txBody>
          <a:bodyPr/>
          <a:lstStyle/>
          <a:p>
            <a:r>
              <a:rPr lang="de-DE"/>
              <a:t>Titel der Präsentation | 25.08.2016</a:t>
            </a:r>
          </a:p>
        </p:txBody>
      </p:sp>
      <p:sp>
        <p:nvSpPr>
          <p:cNvPr id="5" name="Foliennummernplatzhalter 4"/>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Textplatzhalter 6"/>
          <p:cNvSpPr>
            <a:spLocks noGrp="1"/>
          </p:cNvSpPr>
          <p:nvPr>
            <p:ph type="body" sz="quarter" idx="13" hasCustomPrompt="1"/>
          </p:nvPr>
        </p:nvSpPr>
        <p:spPr bwMode="gray"/>
        <p:txBody>
          <a:bodyPr/>
          <a:lstStyle>
            <a:lvl1pPr marL="0">
              <a:buFontTx/>
              <a:buNone/>
              <a:tabLst>
                <a:tab pos="450850" algn="l"/>
              </a:tabLst>
              <a:defRPr/>
            </a:lvl1pPr>
            <a:lvl2pPr marL="0">
              <a:buFontTx/>
              <a:buNone/>
              <a:tabLst>
                <a:tab pos="450850" algn="l"/>
              </a:tabLst>
              <a:defRPr/>
            </a:lvl2pPr>
            <a:lvl3pPr marL="0" indent="0">
              <a:buFontTx/>
              <a:buNone/>
              <a:tabLst>
                <a:tab pos="450850" algn="l"/>
              </a:tabLst>
              <a:defRPr/>
            </a:lvl3pPr>
            <a:lvl4pPr marL="0" indent="0">
              <a:buFontTx/>
              <a:buNone/>
              <a:tabLst>
                <a:tab pos="450850" algn="l"/>
              </a:tabLst>
              <a:defRPr/>
            </a:lvl4pPr>
            <a:lvl5pPr marL="0" indent="0">
              <a:buFontTx/>
              <a:buNone/>
              <a:tabLst>
                <a:tab pos="450850" algn="l"/>
              </a:tabLst>
              <a:defRPr/>
            </a:lvl5pPr>
            <a:lvl6pPr marL="0" indent="0">
              <a:buFontTx/>
              <a:buNone/>
              <a:tabLst>
                <a:tab pos="450850" algn="l"/>
              </a:tabLst>
              <a:defRPr/>
            </a:lvl6pPr>
            <a:lvl7pPr marL="0" indent="0">
              <a:buFontTx/>
              <a:buNone/>
              <a:tabLst>
                <a:tab pos="450850" algn="l"/>
              </a:tabLst>
              <a:defRPr/>
            </a:lvl7pPr>
            <a:lvl8pPr marL="0" indent="0">
              <a:buFontTx/>
              <a:buNone/>
              <a:tabLst>
                <a:tab pos="450850" algn="l"/>
              </a:tabLst>
              <a:defRPr/>
            </a:lvl8pPr>
            <a:lvl9pPr marL="0" indent="0">
              <a:buFontTx/>
              <a:buNone/>
              <a:tabLst>
                <a:tab pos="450850" algn="l"/>
              </a:tabLst>
              <a:defRPr/>
            </a:lvl9pPr>
          </a:lstStyle>
          <a:p>
            <a:pPr lvl="0"/>
            <a:r>
              <a:rPr lang="de-DE"/>
              <a:t>Ihr Kontakt</a:t>
            </a:r>
          </a:p>
          <a:p>
            <a:pPr lvl="1"/>
            <a:r>
              <a:rPr lang="de-DE"/>
              <a:t>2</a:t>
            </a:r>
          </a:p>
          <a:p>
            <a:pPr lvl="2"/>
            <a:r>
              <a:rPr lang="de-DE"/>
              <a:t>3</a:t>
            </a:r>
          </a:p>
          <a:p>
            <a:pPr lvl="3"/>
            <a:r>
              <a:rPr lang="de-DE"/>
              <a:t>4</a:t>
            </a:r>
          </a:p>
          <a:p>
            <a:pPr lvl="4"/>
            <a:r>
              <a:rPr lang="de-DE"/>
              <a:t>5</a:t>
            </a:r>
          </a:p>
          <a:p>
            <a:pPr lvl="5"/>
            <a:r>
              <a:rPr lang="de-DE"/>
              <a:t>6</a:t>
            </a:r>
          </a:p>
          <a:p>
            <a:pPr lvl="6"/>
            <a:r>
              <a:rPr lang="de-DE"/>
              <a:t>7</a:t>
            </a:r>
          </a:p>
          <a:p>
            <a:pPr lvl="7"/>
            <a:r>
              <a:rPr lang="de-DE"/>
              <a:t>8</a:t>
            </a:r>
          </a:p>
          <a:p>
            <a:pPr lvl="8"/>
            <a:r>
              <a:rPr lang="de-DE"/>
              <a:t>9</a:t>
            </a:r>
          </a:p>
        </p:txBody>
      </p:sp>
    </p:spTree>
    <p:extLst>
      <p:ext uri="{BB962C8B-B14F-4D97-AF65-F5344CB8AC3E}">
        <p14:creationId xmlns:p14="http://schemas.microsoft.com/office/powerpoint/2010/main" val="2133864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weiß">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10287369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bwMode="gray">
          <a:xfrm>
            <a:off x="481014" y="2564904"/>
            <a:ext cx="9217024" cy="2088232"/>
          </a:xfrm>
        </p:spPr>
        <p:txBody>
          <a:bodyPr anchor="b"/>
          <a:lstStyle>
            <a:lvl1pPr>
              <a:defRPr sz="3400" baseline="0">
                <a:solidFill>
                  <a:schemeClr val="tx2"/>
                </a:solidFill>
              </a:defRPr>
            </a:lvl1pPr>
          </a:lstStyle>
          <a:p>
            <a:r>
              <a:rPr lang="de-DE"/>
              <a:t>Hier steht eine zweizeilige </a:t>
            </a:r>
            <a:br>
              <a:rPr lang="de-DE"/>
            </a:br>
            <a:r>
              <a:rPr lang="de-DE"/>
              <a:t>Überschrift in Gill Roman 34 Pt</a:t>
            </a:r>
          </a:p>
        </p:txBody>
      </p:sp>
      <p:sp>
        <p:nvSpPr>
          <p:cNvPr id="3" name="Untertitel 2"/>
          <p:cNvSpPr>
            <a:spLocks noGrp="1"/>
          </p:cNvSpPr>
          <p:nvPr>
            <p:ph type="subTitle" idx="1" hasCustomPrompt="1"/>
          </p:nvPr>
        </p:nvSpPr>
        <p:spPr bwMode="gray">
          <a:xfrm>
            <a:off x="481995" y="4797152"/>
            <a:ext cx="9216035" cy="1295673"/>
          </a:xfrm>
        </p:spPr>
        <p:txBody>
          <a:bodyPr>
            <a:noAutofit/>
          </a:bodyPr>
          <a:lstStyle>
            <a:lvl1pPr marL="0" indent="0" algn="l">
              <a:spcBef>
                <a:spcPts val="0"/>
              </a:spcBef>
              <a:buNone/>
              <a:defRPr sz="2400">
                <a:solidFill>
                  <a:schemeClr val="tx1"/>
                </a:solidFill>
                <a:latin typeface="+mn-lt"/>
              </a:defRPr>
            </a:lvl1pPr>
            <a:lvl2pPr marL="0" indent="0" algn="l">
              <a:spcBef>
                <a:spcPts val="0"/>
              </a:spcBef>
              <a:buNone/>
              <a:defRPr sz="2400">
                <a:solidFill>
                  <a:schemeClr val="tx1"/>
                </a:solidFill>
                <a:latin typeface="+mn-lt"/>
              </a:defRPr>
            </a:lvl2pPr>
            <a:lvl3pPr marL="0" indent="0" algn="l">
              <a:spcBef>
                <a:spcPts val="0"/>
              </a:spcBef>
              <a:buNone/>
              <a:defRPr sz="2400">
                <a:solidFill>
                  <a:schemeClr val="tx1"/>
                </a:solidFill>
                <a:latin typeface="+mn-lt"/>
              </a:defRPr>
            </a:lvl3pPr>
            <a:lvl4pPr marL="0" indent="0" algn="l">
              <a:spcBef>
                <a:spcPts val="0"/>
              </a:spcBef>
              <a:buNone/>
              <a:defRPr sz="2400">
                <a:solidFill>
                  <a:schemeClr val="tx1"/>
                </a:solidFill>
                <a:latin typeface="+mn-lt"/>
              </a:defRPr>
            </a:lvl4pPr>
            <a:lvl5pPr marL="0" indent="0" algn="l">
              <a:spcBef>
                <a:spcPts val="0"/>
              </a:spcBef>
              <a:buNone/>
              <a:defRPr sz="2400">
                <a:solidFill>
                  <a:schemeClr val="tx1"/>
                </a:solidFill>
                <a:latin typeface="+mn-lt"/>
              </a:defRPr>
            </a:lvl5pPr>
            <a:lvl6pPr marL="0" indent="0" algn="l">
              <a:spcBef>
                <a:spcPts val="0"/>
              </a:spcBef>
              <a:buNone/>
              <a:defRPr sz="2400">
                <a:solidFill>
                  <a:schemeClr val="tx1"/>
                </a:solidFill>
                <a:latin typeface="+mn-lt"/>
              </a:defRPr>
            </a:lvl6pPr>
            <a:lvl7pPr marL="0" indent="0" algn="l">
              <a:spcBef>
                <a:spcPts val="0"/>
              </a:spcBef>
              <a:buNone/>
              <a:defRPr sz="2400">
                <a:solidFill>
                  <a:schemeClr val="tx1"/>
                </a:solidFill>
                <a:latin typeface="+mn-lt"/>
              </a:defRPr>
            </a:lvl7pPr>
            <a:lvl8pPr marL="0" indent="0" algn="l">
              <a:spcBef>
                <a:spcPts val="0"/>
              </a:spcBef>
              <a:buNone/>
              <a:defRPr sz="2400">
                <a:solidFill>
                  <a:schemeClr val="tx1"/>
                </a:solidFill>
                <a:latin typeface="+mn-lt"/>
              </a:defRPr>
            </a:lvl8pPr>
            <a:lvl9pPr marL="0" indent="0" algn="l">
              <a:spcBef>
                <a:spcPts val="0"/>
              </a:spcBef>
              <a:buNone/>
              <a:defRPr sz="2400">
                <a:solidFill>
                  <a:schemeClr val="tx1"/>
                </a:solidFill>
                <a:latin typeface="+mn-lt"/>
              </a:defRPr>
            </a:lvl9pPr>
          </a:lstStyle>
          <a:p>
            <a:r>
              <a:rPr lang="de-DE"/>
              <a:t>Hier steht die </a:t>
            </a:r>
            <a:r>
              <a:rPr lang="de-DE" err="1"/>
              <a:t>Subline</a:t>
            </a:r>
            <a:r>
              <a:rPr lang="de-DE"/>
              <a:t> in Gill Light 24 Pt</a:t>
            </a:r>
            <a:br>
              <a:rPr lang="de-DE"/>
            </a:br>
            <a:r>
              <a:rPr lang="de-DE"/>
              <a:t>Ort, Datum</a:t>
            </a:r>
          </a:p>
          <a:p>
            <a:pPr lvl="1"/>
            <a:r>
              <a:rPr lang="de-DE"/>
              <a:t>2</a:t>
            </a:r>
          </a:p>
          <a:p>
            <a:pPr lvl="2"/>
            <a:r>
              <a:rPr lang="de-DE"/>
              <a:t>3</a:t>
            </a:r>
          </a:p>
          <a:p>
            <a:pPr lvl="3"/>
            <a:r>
              <a:rPr lang="de-DE"/>
              <a:t>4</a:t>
            </a:r>
          </a:p>
          <a:p>
            <a:pPr lvl="4"/>
            <a:r>
              <a:rPr lang="de-DE"/>
              <a:t>5</a:t>
            </a:r>
          </a:p>
          <a:p>
            <a:pPr lvl="5"/>
            <a:r>
              <a:rPr lang="de-DE"/>
              <a:t>6</a:t>
            </a:r>
          </a:p>
          <a:p>
            <a:pPr lvl="6"/>
            <a:r>
              <a:rPr lang="de-DE"/>
              <a:t>7</a:t>
            </a:r>
          </a:p>
          <a:p>
            <a:pPr lvl="7"/>
            <a:r>
              <a:rPr lang="de-DE"/>
              <a:t>8</a:t>
            </a:r>
          </a:p>
          <a:p>
            <a:pPr lvl="8"/>
            <a:r>
              <a:rPr lang="de-DE"/>
              <a:t>9</a:t>
            </a:r>
          </a:p>
        </p:txBody>
      </p:sp>
      <p:sp>
        <p:nvSpPr>
          <p:cNvPr id="8" name="Textplatzhalter 4"/>
          <p:cNvSpPr>
            <a:spLocks noGrp="1"/>
          </p:cNvSpPr>
          <p:nvPr>
            <p:ph type="body" sz="quarter" idx="11" hasCustomPrompt="1"/>
          </p:nvPr>
        </p:nvSpPr>
        <p:spPr bwMode="gray">
          <a:xfrm>
            <a:off x="482211" y="6237312"/>
            <a:ext cx="11235600" cy="7200"/>
          </a:xfrm>
          <a:solidFill>
            <a:schemeClr val="tx2"/>
          </a:solidFill>
        </p:spPr>
        <p:txBody>
          <a:bodyPr>
            <a:normAutofit/>
          </a:bodyPr>
          <a:lstStyle>
            <a:lvl1pPr>
              <a:defRPr sz="900">
                <a:solidFill>
                  <a:schemeClr val="bg1"/>
                </a:solidFill>
              </a:defRPr>
            </a:lvl1pPr>
          </a:lstStyle>
          <a:p>
            <a:pPr lvl="0"/>
            <a:r>
              <a:rPr lang="de-DE"/>
              <a:t> </a:t>
            </a:r>
          </a:p>
        </p:txBody>
      </p:sp>
      <p:pic>
        <p:nvPicPr>
          <p:cNvPr id="10" name="Picture 52" descr="K:\Grow\02_Corporate\01_Logo\Office\Growport_RGB_pos_M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681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Grün">
    <p:spTree>
      <p:nvGrpSpPr>
        <p:cNvPr id="1" name=""/>
        <p:cNvGrpSpPr/>
        <p:nvPr/>
      </p:nvGrpSpPr>
      <p:grpSpPr>
        <a:xfrm>
          <a:off x="0" y="0"/>
          <a:ext cx="0" cy="0"/>
          <a:chOff x="0" y="0"/>
          <a:chExt cx="0" cy="0"/>
        </a:xfrm>
      </p:grpSpPr>
      <p:pic>
        <p:nvPicPr>
          <p:cNvPr id="12" name="Grafik 11" descr="Ein Bild, das Text, Klebezettel, Handschrift, Papierprodukt enthält.&#10;&#10;KI-generierte Inhalte können fehlerhaft sein.">
            <a:extLst>
              <a:ext uri="{FF2B5EF4-FFF2-40B4-BE49-F238E27FC236}">
                <a16:creationId xmlns:a16="http://schemas.microsoft.com/office/drawing/2014/main" id="{917D85F9-9C77-86B7-FFED-C12E6CA09DE2}"/>
              </a:ext>
            </a:extLst>
          </p:cNvPr>
          <p:cNvPicPr>
            <a:picLocks noChangeAspect="1"/>
          </p:cNvPicPr>
          <p:nvPr userDrawn="1"/>
        </p:nvPicPr>
        <p:blipFill>
          <a:blip r:embed="rId3"/>
          <a:srcRect t="24422" b="17908"/>
          <a:stretch/>
        </p:blipFill>
        <p:spPr>
          <a:xfrm>
            <a:off x="-1" y="1583297"/>
            <a:ext cx="12195176" cy="5274704"/>
          </a:xfrm>
          <a:prstGeom prst="rect">
            <a:avLst/>
          </a:prstGeom>
        </p:spPr>
      </p:pic>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440056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hasCustomPrompt="1"/>
          </p:nvPr>
        </p:nvSpPr>
        <p:spPr bwMode="gray"/>
        <p:txBody>
          <a:bodyPr/>
          <a:lstStyle>
            <a:lvl1pPr>
              <a:defRPr baseline="0"/>
            </a:lvl1pPr>
          </a:lstStyle>
          <a:p>
            <a:r>
              <a:rPr lang="de-DE"/>
              <a:t>Agenda in Gill Roman in 28 Pt</a:t>
            </a: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CE82B8A1-0CCE-4815-9668-383D7DE7D8B4}" type="slidenum">
              <a:rPr lang="de-DE" smtClean="0"/>
              <a:pPr/>
              <a:t>‹Nr.›</a:t>
            </a:fld>
            <a:endParaRPr lang="de-DE"/>
          </a:p>
        </p:txBody>
      </p:sp>
      <p:sp>
        <p:nvSpPr>
          <p:cNvPr id="8" name="Textplatzhalter 7"/>
          <p:cNvSpPr>
            <a:spLocks noGrp="1"/>
          </p:cNvSpPr>
          <p:nvPr>
            <p:ph type="body" sz="quarter" idx="13"/>
          </p:nvPr>
        </p:nvSpPr>
        <p:spPr bwMode="gray">
          <a:xfrm>
            <a:off x="481013" y="2060576"/>
            <a:ext cx="11233150" cy="4032250"/>
          </a:xfrm>
        </p:spPr>
        <p:txBody>
          <a:bodyPr>
            <a:noAutofit/>
          </a:bodyPr>
          <a:lstStyle>
            <a:lvl1pPr marL="360000" indent="-360000">
              <a:spcBef>
                <a:spcPts val="0"/>
              </a:spcBef>
              <a:buFont typeface="+mj-lt"/>
              <a:buAutoNum type="arabicPeriod"/>
              <a:defRPr sz="2000">
                <a:solidFill>
                  <a:schemeClr val="bg1"/>
                </a:solidFill>
                <a:latin typeface="+mn-lt"/>
              </a:defRPr>
            </a:lvl1pPr>
            <a:lvl2pPr marL="504000" indent="-144000">
              <a:spcBef>
                <a:spcPts val="0"/>
              </a:spcBef>
              <a:buClr>
                <a:schemeClr val="bg1"/>
              </a:buClr>
              <a:buFont typeface="Gill Sans MT Pro Light" pitchFamily="34" charset="0"/>
              <a:buChar char="-"/>
              <a:defRPr sz="2000">
                <a:solidFill>
                  <a:schemeClr val="bg1"/>
                </a:solidFill>
              </a:defRPr>
            </a:lvl2pPr>
            <a:lvl3pPr marL="504000" indent="-144000">
              <a:spcBef>
                <a:spcPts val="0"/>
              </a:spcBef>
              <a:buClr>
                <a:schemeClr val="bg1"/>
              </a:buClr>
              <a:buFont typeface="Gill Sans MT Pro Light" pitchFamily="34" charset="0"/>
              <a:buChar char="-"/>
              <a:defRPr sz="2000">
                <a:solidFill>
                  <a:schemeClr val="bg1"/>
                </a:solidFill>
              </a:defRPr>
            </a:lvl3pPr>
            <a:lvl4pPr marL="504000" indent="-144000">
              <a:spcBef>
                <a:spcPts val="0"/>
              </a:spcBef>
              <a:buClr>
                <a:schemeClr val="bg1"/>
              </a:buClr>
              <a:buFont typeface="Gill Sans MT Pro Light" pitchFamily="34" charset="0"/>
              <a:buChar char="-"/>
              <a:defRPr sz="2000">
                <a:solidFill>
                  <a:schemeClr val="bg1"/>
                </a:solidFill>
              </a:defRPr>
            </a:lvl4pPr>
            <a:lvl5pPr marL="504000" indent="-144000">
              <a:spcBef>
                <a:spcPts val="0"/>
              </a:spcBef>
              <a:buClr>
                <a:schemeClr val="bg1"/>
              </a:buClr>
              <a:buFont typeface="Gill Sans MT Pro Light" pitchFamily="34" charset="0"/>
              <a:buChar char="-"/>
              <a:defRPr sz="2000">
                <a:solidFill>
                  <a:schemeClr val="bg1"/>
                </a:solidFill>
              </a:defRPr>
            </a:lvl5pPr>
            <a:lvl6pPr marL="504000">
              <a:defRPr>
                <a:solidFill>
                  <a:schemeClr val="bg1"/>
                </a:solidFill>
              </a:defRPr>
            </a:lvl6pPr>
            <a:lvl7pPr marL="504000">
              <a:defRPr>
                <a:solidFill>
                  <a:schemeClr val="bg1"/>
                </a:solidFill>
              </a:defRPr>
            </a:lvl7pPr>
            <a:lvl8pPr marL="504000">
              <a:defRPr>
                <a:solidFill>
                  <a:schemeClr val="bg1"/>
                </a:solidFill>
              </a:defRPr>
            </a:lvl8pPr>
            <a:lvl9pPr marL="504000">
              <a:defRPr>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Rechteck 8"/>
          <p:cNvSpPr/>
          <p:nvPr userDrawn="1"/>
        </p:nvSpPr>
        <p:spPr bwMode="gray">
          <a:xfrm>
            <a:off x="481013" y="6306939"/>
            <a:ext cx="408955" cy="14401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l"/>
            <a:r>
              <a:rPr lang="de-DE" sz="700">
                <a:solidFill>
                  <a:schemeClr val="bg1"/>
                </a:solidFill>
                <a:latin typeface="+mj-lt"/>
              </a:rPr>
              <a:t>© GROWPORT | </a:t>
            </a:r>
          </a:p>
        </p:txBody>
      </p:sp>
      <p:cxnSp>
        <p:nvCxnSpPr>
          <p:cNvPr id="13" name="Gerade Verbindung 12"/>
          <p:cNvCxnSpPr/>
          <p:nvPr userDrawn="1"/>
        </p:nvCxnSpPr>
        <p:spPr bwMode="gray">
          <a:xfrm>
            <a:off x="11138147" y="6237312"/>
            <a:ext cx="57606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46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eiß">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1"/>
            </p:custDataLst>
            <p:extLst>
              <p:ext uri="{D42A27DB-BD31-4B8C-83A1-F6EECF244321}">
                <p14:modId xmlns:p14="http://schemas.microsoft.com/office/powerpoint/2010/main" val="26288554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hasCustomPrompt="1"/>
          </p:nvPr>
        </p:nvSpPr>
        <p:spPr bwMode="gray"/>
        <p:txBody>
          <a:bodyPr/>
          <a:lstStyle>
            <a:lvl1pPr>
              <a:defRPr baseline="0"/>
            </a:lvl1pPr>
          </a:lstStyle>
          <a:p>
            <a:r>
              <a:rPr lang="de-DE"/>
              <a:t>Agenda in Gill Roman in 28 Pt</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8" name="Textplatzhalter 7"/>
          <p:cNvSpPr>
            <a:spLocks noGrp="1"/>
          </p:cNvSpPr>
          <p:nvPr>
            <p:ph type="body" sz="quarter" idx="13"/>
          </p:nvPr>
        </p:nvSpPr>
        <p:spPr bwMode="gray">
          <a:xfrm>
            <a:off x="481013" y="2060848"/>
            <a:ext cx="11233150" cy="4031977"/>
          </a:xfrm>
        </p:spPr>
        <p:txBody>
          <a:bodyPr>
            <a:noAutofit/>
          </a:bodyPr>
          <a:lstStyle>
            <a:lvl1pPr marL="360000" indent="-360000">
              <a:spcBef>
                <a:spcPts val="0"/>
              </a:spcBef>
              <a:buFont typeface="+mj-lt"/>
              <a:buAutoNum type="arabicPeriod"/>
              <a:defRPr sz="2000">
                <a:latin typeface="+mn-lt"/>
              </a:defRPr>
            </a:lvl1pPr>
            <a:lvl2pPr marL="504000" indent="-144000">
              <a:spcBef>
                <a:spcPts val="0"/>
              </a:spcBef>
              <a:buClr>
                <a:schemeClr val="tx1"/>
              </a:buClr>
              <a:buFont typeface="Gill Sans MT Pro Light" pitchFamily="34" charset="0"/>
              <a:buChar char="-"/>
              <a:defRPr sz="2000"/>
            </a:lvl2pPr>
            <a:lvl3pPr marL="504000" indent="-144000">
              <a:spcBef>
                <a:spcPts val="0"/>
              </a:spcBef>
              <a:buClr>
                <a:schemeClr val="tx1"/>
              </a:buClr>
              <a:buFont typeface="Gill Sans MT Pro Light" pitchFamily="34" charset="0"/>
              <a:buChar char="-"/>
              <a:defRPr sz="2000"/>
            </a:lvl3pPr>
            <a:lvl4pPr marL="504000" indent="-144000">
              <a:spcBef>
                <a:spcPts val="0"/>
              </a:spcBef>
              <a:buClr>
                <a:schemeClr val="tx1"/>
              </a:buClr>
              <a:buFont typeface="Gill Sans MT Pro Light" pitchFamily="34" charset="0"/>
              <a:buChar char="-"/>
              <a:defRPr sz="2000"/>
            </a:lvl4pPr>
            <a:lvl5pPr marL="504000" indent="-144000">
              <a:spcBef>
                <a:spcPts val="0"/>
              </a:spcBef>
              <a:buClr>
                <a:schemeClr val="tx1"/>
              </a:buClr>
              <a:buFont typeface="Gill Sans MT Pro Light" pitchFamily="34" charset="0"/>
              <a:buChar char="-"/>
              <a:defRPr sz="2000"/>
            </a:lvl5pPr>
            <a:lvl6pPr marL="504000">
              <a:defRPr/>
            </a:lvl6pPr>
            <a:lvl7pPr marL="504000">
              <a:defRPr/>
            </a:lvl7pPr>
            <a:lvl8pPr marL="504000">
              <a:defRPr/>
            </a:lvl8pPr>
            <a:lvl9pPr marL="504000">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637633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14806087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Bildplatzhalter 8"/>
          <p:cNvSpPr>
            <a:spLocks noGrp="1"/>
          </p:cNvSpPr>
          <p:nvPr>
            <p:ph type="pic" sz="quarter" idx="10" hasCustomPrompt="1"/>
          </p:nvPr>
        </p:nvSpPr>
        <p:spPr bwMode="gray">
          <a:xfrm>
            <a:off x="-23813" y="1"/>
            <a:ext cx="12218988" cy="6858000"/>
          </a:xfrm>
          <a:solidFill>
            <a:schemeClr val="tx2"/>
          </a:solidFill>
        </p:spPr>
        <p:txBody>
          <a:bodyPr lIns="216000" tIns="216000" rIns="0">
            <a:normAutofit/>
          </a:bodyPr>
          <a:lstStyle>
            <a:lvl1pPr>
              <a:defRPr sz="1200">
                <a:solidFill>
                  <a:schemeClr val="bg1"/>
                </a:solidFill>
              </a:defRPr>
            </a:lvl1pPr>
          </a:lstStyle>
          <a:p>
            <a:r>
              <a:rPr lang="de-DE"/>
              <a:t> </a:t>
            </a:r>
          </a:p>
        </p:txBody>
      </p:sp>
      <p:sp>
        <p:nvSpPr>
          <p:cNvPr id="2" name="Titel 1"/>
          <p:cNvSpPr>
            <a:spLocks noGrp="1"/>
          </p:cNvSpPr>
          <p:nvPr>
            <p:ph type="ctrTitle" hasCustomPrompt="1"/>
          </p:nvPr>
        </p:nvSpPr>
        <p:spPr bwMode="gray">
          <a:xfrm>
            <a:off x="481014" y="3717032"/>
            <a:ext cx="9217024" cy="1728192"/>
          </a:xfrm>
        </p:spPr>
        <p:txBody>
          <a:bodyPr anchor="b"/>
          <a:lstStyle>
            <a:lvl1pPr>
              <a:defRPr sz="3400" baseline="0">
                <a:solidFill>
                  <a:schemeClr val="bg1"/>
                </a:solidFill>
              </a:defRPr>
            </a:lvl1pPr>
          </a:lstStyle>
          <a:p>
            <a:r>
              <a:rPr lang="de-DE"/>
              <a:t>Kapiteltrenner in Gill Roman 34 Pt</a:t>
            </a:r>
            <a:br>
              <a:rPr lang="de-DE"/>
            </a:br>
            <a:r>
              <a:rPr lang="de-DE"/>
              <a:t>und maximal zwei Zeilen</a:t>
            </a:r>
          </a:p>
        </p:txBody>
      </p:sp>
      <p:sp>
        <p:nvSpPr>
          <p:cNvPr id="6" name="Textplatzhalter 4"/>
          <p:cNvSpPr>
            <a:spLocks noGrp="1"/>
          </p:cNvSpPr>
          <p:nvPr>
            <p:ph type="body" sz="quarter" idx="11" hasCustomPrompt="1"/>
          </p:nvPr>
        </p:nvSpPr>
        <p:spPr bwMode="gray">
          <a:xfrm>
            <a:off x="482211" y="6237312"/>
            <a:ext cx="11235600" cy="7200"/>
          </a:xfrm>
          <a:solidFill>
            <a:schemeClr val="bg1"/>
          </a:solidFill>
        </p:spPr>
        <p:txBody>
          <a:bodyPr>
            <a:normAutofit/>
          </a:bodyPr>
          <a:lstStyle>
            <a:lvl1pPr>
              <a:defRPr sz="900">
                <a:solidFill>
                  <a:schemeClr val="bg1"/>
                </a:solidFill>
              </a:defRPr>
            </a:lvl1pPr>
          </a:lstStyle>
          <a:p>
            <a:pPr lvl="0"/>
            <a:r>
              <a:rPr lang="de-DE"/>
              <a:t> </a:t>
            </a:r>
          </a:p>
        </p:txBody>
      </p:sp>
    </p:spTree>
    <p:extLst>
      <p:ext uri="{BB962C8B-B14F-4D97-AF65-F5344CB8AC3E}">
        <p14:creationId xmlns:p14="http://schemas.microsoft.com/office/powerpoint/2010/main" val="286159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Inhalt mit Marginali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481013" y="404664"/>
            <a:ext cx="9217025" cy="720874"/>
          </a:xfrm>
        </p:spPr>
        <p:txBody>
          <a:bodyPr/>
          <a:lstStyle/>
          <a:p>
            <a:r>
              <a:rPr lang="de-DE"/>
              <a:t>Mastertitelformat bearbeiten</a:t>
            </a:r>
          </a:p>
        </p:txBody>
      </p:sp>
      <p:sp>
        <p:nvSpPr>
          <p:cNvPr id="3" name="Inhaltsplatzhalter 2"/>
          <p:cNvSpPr>
            <a:spLocks noGrp="1"/>
          </p:cNvSpPr>
          <p:nvPr>
            <p:ph idx="1"/>
          </p:nvPr>
        </p:nvSpPr>
        <p:spPr bwMode="gray">
          <a:xfrm>
            <a:off x="481013" y="2060576"/>
            <a:ext cx="9217025" cy="403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Inhaltsplatzhalter 2"/>
          <p:cNvSpPr>
            <a:spLocks noGrp="1"/>
          </p:cNvSpPr>
          <p:nvPr>
            <p:ph idx="13"/>
          </p:nvPr>
        </p:nvSpPr>
        <p:spPr bwMode="gray">
          <a:xfrm>
            <a:off x="9985424" y="1628800"/>
            <a:ext cx="1728787" cy="4464026"/>
          </a:xfrm>
        </p:spPr>
        <p:txBody>
          <a:bodyPr>
            <a:noAutofit/>
          </a:bodyPr>
          <a:lstStyle>
            <a:lvl1pPr>
              <a:defRPr sz="1400"/>
            </a:lvl1pPr>
            <a:lvl2pPr>
              <a:defRPr sz="1400"/>
            </a:lvl2pPr>
            <a:lvl3pPr marL="216000">
              <a:defRPr sz="1400"/>
            </a:lvl3pPr>
            <a:lvl4pPr marL="432000">
              <a:defRPr sz="1400"/>
            </a:lvl4pPr>
            <a:lvl5pPr marL="648000">
              <a:defRPr sz="1400"/>
            </a:lvl5pPr>
            <a:lvl6pPr marL="864000">
              <a:defRPr sz="1400"/>
            </a:lvl6pPr>
            <a:lvl7pPr marL="1080000">
              <a:defRPr sz="1400"/>
            </a:lvl7pPr>
            <a:lvl8pPr marL="1080000">
              <a:defRPr sz="1400"/>
            </a:lvl8pPr>
            <a:lvl9pPr marL="1080000">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2"/>
          <p:cNvSpPr>
            <a:spLocks noGrp="1"/>
          </p:cNvSpPr>
          <p:nvPr>
            <p:ph idx="14"/>
          </p:nvPr>
        </p:nvSpPr>
        <p:spPr bwMode="gray">
          <a:xfrm>
            <a:off x="480963" y="1628800"/>
            <a:ext cx="9215426"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4" name="Footer Placeholder 3"/>
          <p:cNvSpPr>
            <a:spLocks noGrp="1"/>
          </p:cNvSpPr>
          <p:nvPr>
            <p:ph type="ftr" sz="quarter" idx="15"/>
          </p:nvPr>
        </p:nvSpPr>
        <p:spPr/>
        <p:txBody>
          <a:bodyPr/>
          <a:lstStyle/>
          <a:p>
            <a:r>
              <a:rPr lang="de-DE"/>
              <a:t>Die fünf neurobiologischen Grundbedürfnisse| 13. 06.2023</a:t>
            </a:r>
          </a:p>
        </p:txBody>
      </p:sp>
    </p:spTree>
    <p:extLst>
      <p:ext uri="{BB962C8B-B14F-4D97-AF65-F5344CB8AC3E}">
        <p14:creationId xmlns:p14="http://schemas.microsoft.com/office/powerpoint/2010/main" val="35401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Inhalte">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3" name="Inhaltsplatzhalter 2"/>
          <p:cNvSpPr>
            <a:spLocks noGrp="1"/>
          </p:cNvSpPr>
          <p:nvPr>
            <p:ph idx="1"/>
          </p:nvPr>
        </p:nvSpPr>
        <p:spPr bwMode="gray">
          <a:xfrm>
            <a:off x="481012" y="2060575"/>
            <a:ext cx="5472000"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8" name="Inhaltsplatzhalter 2"/>
          <p:cNvSpPr>
            <a:spLocks noGrp="1"/>
          </p:cNvSpPr>
          <p:nvPr>
            <p:ph idx="13"/>
          </p:nvPr>
        </p:nvSpPr>
        <p:spPr bwMode="gray">
          <a:xfrm>
            <a:off x="6242203" y="2060575"/>
            <a:ext cx="5471960"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Inhaltsplatzhalter 2"/>
          <p:cNvSpPr>
            <a:spLocks noGrp="1"/>
          </p:cNvSpPr>
          <p:nvPr>
            <p:ph idx="14"/>
          </p:nvPr>
        </p:nvSpPr>
        <p:spPr bwMode="gray">
          <a:xfrm>
            <a:off x="480963" y="1628800"/>
            <a:ext cx="5472162"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9" name="Inhaltsplatzhalter 2"/>
          <p:cNvSpPr>
            <a:spLocks noGrp="1"/>
          </p:cNvSpPr>
          <p:nvPr>
            <p:ph idx="15"/>
          </p:nvPr>
        </p:nvSpPr>
        <p:spPr bwMode="gray">
          <a:xfrm>
            <a:off x="6242050" y="1628800"/>
            <a:ext cx="5472644"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Tree>
    <p:extLst>
      <p:ext uri="{BB962C8B-B14F-4D97-AF65-F5344CB8AC3E}">
        <p14:creationId xmlns:p14="http://schemas.microsoft.com/office/powerpoint/2010/main" val="202478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3" name="Inhaltsplatzhalter 2"/>
          <p:cNvSpPr>
            <a:spLocks noGrp="1"/>
          </p:cNvSpPr>
          <p:nvPr>
            <p:ph idx="1"/>
          </p:nvPr>
        </p:nvSpPr>
        <p:spPr bwMode="gray">
          <a:xfrm>
            <a:off x="481012" y="2060575"/>
            <a:ext cx="3529013"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7" name="Inhaltsplatzhalter 2"/>
          <p:cNvSpPr>
            <a:spLocks noGrp="1"/>
          </p:cNvSpPr>
          <p:nvPr>
            <p:ph idx="13"/>
          </p:nvPr>
        </p:nvSpPr>
        <p:spPr bwMode="gray">
          <a:xfrm>
            <a:off x="4297387" y="2060575"/>
            <a:ext cx="3600426"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2"/>
          <p:cNvSpPr>
            <a:spLocks noGrp="1"/>
          </p:cNvSpPr>
          <p:nvPr>
            <p:ph idx="14"/>
          </p:nvPr>
        </p:nvSpPr>
        <p:spPr bwMode="gray">
          <a:xfrm>
            <a:off x="8185198" y="2060575"/>
            <a:ext cx="3529013"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2"/>
          <p:cNvSpPr>
            <a:spLocks noGrp="1"/>
          </p:cNvSpPr>
          <p:nvPr>
            <p:ph idx="15"/>
          </p:nvPr>
        </p:nvSpPr>
        <p:spPr bwMode="gray">
          <a:xfrm>
            <a:off x="480963" y="1628800"/>
            <a:ext cx="3529062"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10" name="Inhaltsplatzhalter 2"/>
          <p:cNvSpPr>
            <a:spLocks noGrp="1"/>
          </p:cNvSpPr>
          <p:nvPr>
            <p:ph idx="16"/>
          </p:nvPr>
        </p:nvSpPr>
        <p:spPr bwMode="gray">
          <a:xfrm>
            <a:off x="4297363" y="1628800"/>
            <a:ext cx="3600450"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11" name="Inhaltsplatzhalter 2"/>
          <p:cNvSpPr>
            <a:spLocks noGrp="1"/>
          </p:cNvSpPr>
          <p:nvPr>
            <p:ph idx="17"/>
          </p:nvPr>
        </p:nvSpPr>
        <p:spPr bwMode="gray">
          <a:xfrm>
            <a:off x="8185101" y="1628800"/>
            <a:ext cx="3529062"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Tree>
    <p:extLst>
      <p:ext uri="{BB962C8B-B14F-4D97-AF65-F5344CB8AC3E}">
        <p14:creationId xmlns:p14="http://schemas.microsoft.com/office/powerpoint/2010/main" val="2400658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mit Marginalie">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Mastertitelformat bearbeiten</a:t>
            </a:r>
          </a:p>
        </p:txBody>
      </p:sp>
      <p:sp>
        <p:nvSpPr>
          <p:cNvPr id="5" name="Fußzeilenplatzhalter 4"/>
          <p:cNvSpPr>
            <a:spLocks noGrp="1"/>
          </p:cNvSpPr>
          <p:nvPr>
            <p:ph type="ftr" sz="quarter" idx="11"/>
          </p:nvPr>
        </p:nvSpPr>
        <p:spPr bwMode="gray"/>
        <p:txBody>
          <a:bodyPr/>
          <a:lstStyle/>
          <a:p>
            <a:r>
              <a:rPr lang="de-DE"/>
              <a:t>Die fünf neurobiologischen Grundbedürfnisse| 13. 06.2023</a:t>
            </a:r>
          </a:p>
        </p:txBody>
      </p:sp>
      <p:sp>
        <p:nvSpPr>
          <p:cNvPr id="6" name="Foliennummernplatzhalter 5"/>
          <p:cNvSpPr>
            <a:spLocks noGrp="1"/>
          </p:cNvSpPr>
          <p:nvPr>
            <p:ph type="sldNum" sz="quarter" idx="12"/>
          </p:nvPr>
        </p:nvSpPr>
        <p:spPr bwMode="gray"/>
        <p:txBody>
          <a:bodyPr/>
          <a:lstStyle/>
          <a:p>
            <a:fld id="{CE82B8A1-0CCE-4815-9668-383D7DE7D8B4}" type="slidenum">
              <a:rPr lang="de-DE" smtClean="0"/>
              <a:t>‹Nr.›</a:t>
            </a:fld>
            <a:endParaRPr lang="de-DE"/>
          </a:p>
        </p:txBody>
      </p:sp>
      <p:sp>
        <p:nvSpPr>
          <p:cNvPr id="8" name="Bildplatzhalter 7"/>
          <p:cNvSpPr>
            <a:spLocks noGrp="1"/>
          </p:cNvSpPr>
          <p:nvPr>
            <p:ph type="pic" sz="quarter" idx="14"/>
          </p:nvPr>
        </p:nvSpPr>
        <p:spPr bwMode="gray">
          <a:xfrm>
            <a:off x="481013" y="2060574"/>
            <a:ext cx="9217025" cy="4032000"/>
          </a:xfrm>
        </p:spPr>
        <p:txBody>
          <a:bodyPr/>
          <a:lstStyle/>
          <a:p>
            <a:r>
              <a:rPr lang="de-DE"/>
              <a:t>Bild durch Klicken auf Symbol hinzufügen</a:t>
            </a:r>
          </a:p>
        </p:txBody>
      </p:sp>
      <p:sp>
        <p:nvSpPr>
          <p:cNvPr id="9" name="Inhaltsplatzhalter 2"/>
          <p:cNvSpPr>
            <a:spLocks noGrp="1"/>
          </p:cNvSpPr>
          <p:nvPr>
            <p:ph idx="1"/>
          </p:nvPr>
        </p:nvSpPr>
        <p:spPr bwMode="gray">
          <a:xfrm>
            <a:off x="480963" y="1628800"/>
            <a:ext cx="9215426" cy="288032"/>
          </a:xfrm>
        </p:spPr>
        <p:txBody>
          <a:bodyPr>
            <a:noAutofit/>
          </a:bodyPr>
          <a:lstStyle>
            <a:lvl1pPr marL="0">
              <a:spcBef>
                <a:spcPts val="0"/>
              </a:spcBef>
              <a:buFontTx/>
              <a:buNone/>
              <a:defRPr sz="2000">
                <a:latin typeface="+mj-lt"/>
              </a:defRPr>
            </a:lvl1pPr>
            <a:lvl2pPr marL="0">
              <a:spcBef>
                <a:spcPts val="0"/>
              </a:spcBef>
              <a:buFontTx/>
              <a:buNone/>
              <a:defRPr sz="2000">
                <a:latin typeface="+mj-lt"/>
              </a:defRPr>
            </a:lvl2pPr>
            <a:lvl3pPr marL="0" indent="0">
              <a:spcBef>
                <a:spcPts val="0"/>
              </a:spcBef>
              <a:buFontTx/>
              <a:buNone/>
              <a:defRPr sz="2000">
                <a:latin typeface="+mj-lt"/>
              </a:defRPr>
            </a:lvl3pPr>
            <a:lvl4pPr marL="0" indent="0">
              <a:spcBef>
                <a:spcPts val="0"/>
              </a:spcBef>
              <a:buFontTx/>
              <a:buNone/>
              <a:defRPr sz="2000">
                <a:latin typeface="+mj-lt"/>
              </a:defRPr>
            </a:lvl4pPr>
            <a:lvl5pPr marL="0" indent="0">
              <a:spcBef>
                <a:spcPts val="0"/>
              </a:spcBef>
              <a:buFontTx/>
              <a:buNone/>
              <a:defRPr sz="2000">
                <a:latin typeface="+mj-lt"/>
              </a:defRPr>
            </a:lvl5pPr>
            <a:lvl6pPr marL="0" indent="0">
              <a:spcBef>
                <a:spcPts val="0"/>
              </a:spcBef>
              <a:buFontTx/>
              <a:buNone/>
              <a:defRPr sz="2000">
                <a:latin typeface="+mj-lt"/>
              </a:defRPr>
            </a:lvl6pPr>
            <a:lvl7pPr marL="0" indent="0">
              <a:spcBef>
                <a:spcPts val="0"/>
              </a:spcBef>
              <a:buFontTx/>
              <a:buNone/>
              <a:defRPr sz="2000">
                <a:latin typeface="+mj-lt"/>
              </a:defRPr>
            </a:lvl7pPr>
            <a:lvl8pPr marL="0" indent="0">
              <a:spcBef>
                <a:spcPts val="0"/>
              </a:spcBef>
              <a:buFontTx/>
              <a:buNone/>
              <a:defRPr sz="2000">
                <a:latin typeface="+mj-lt"/>
              </a:defRPr>
            </a:lvl8pPr>
            <a:lvl9pPr marL="0" indent="0">
              <a:spcBef>
                <a:spcPts val="0"/>
              </a:spcBef>
              <a:buFontTx/>
              <a:buNone/>
              <a:defRPr sz="2000">
                <a:latin typeface="+mj-lt"/>
              </a:defRPr>
            </a:lvl9pPr>
          </a:lstStyle>
          <a:p>
            <a:pPr lvl="0"/>
            <a:r>
              <a:rPr lang="de-DE"/>
              <a:t>Mastertextformat bearbeiten</a:t>
            </a:r>
          </a:p>
        </p:txBody>
      </p:sp>
      <p:sp>
        <p:nvSpPr>
          <p:cNvPr id="11" name="Inhaltsplatzhalter 2"/>
          <p:cNvSpPr>
            <a:spLocks noGrp="1"/>
          </p:cNvSpPr>
          <p:nvPr>
            <p:ph idx="13"/>
          </p:nvPr>
        </p:nvSpPr>
        <p:spPr bwMode="gray">
          <a:xfrm>
            <a:off x="9985424" y="2060574"/>
            <a:ext cx="1728787" cy="4032251"/>
          </a:xfrm>
        </p:spPr>
        <p:txBody>
          <a:bodyPr>
            <a:noAutofit/>
          </a:bodyPr>
          <a:lstStyle>
            <a:lvl1pPr>
              <a:defRPr sz="1400"/>
            </a:lvl1pPr>
            <a:lvl2pPr>
              <a:defRPr sz="1400"/>
            </a:lvl2pPr>
            <a:lvl3pPr marL="216000">
              <a:defRPr sz="1400"/>
            </a:lvl3pPr>
            <a:lvl4pPr marL="432000">
              <a:defRPr sz="1400"/>
            </a:lvl4pPr>
            <a:lvl5pPr marL="648000">
              <a:defRPr sz="1400"/>
            </a:lvl5pPr>
            <a:lvl6pPr marL="864000">
              <a:defRPr sz="1400"/>
            </a:lvl6pPr>
            <a:lvl7pPr marL="1080000">
              <a:defRPr sz="1400"/>
            </a:lvl7pPr>
            <a:lvl8pPr marL="1080000">
              <a:defRPr sz="1400"/>
            </a:lvl8pPr>
            <a:lvl9pPr marL="1080000">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57748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4567714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18" imgW="306" imgH="306" progId="TCLayout.ActiveDocument.1">
                  <p:embed/>
                </p:oleObj>
              </mc:Choice>
              <mc:Fallback>
                <p:oleObj name="think-cell Folie" r:id="rId18" imgW="306" imgH="306" progId="TCLayout.ActiveDocument.1">
                  <p:embed/>
                  <p:pic>
                    <p:nvPicPr>
                      <p:cNvPr id="7" name="Objekt 6" hidden="1"/>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81013" y="404664"/>
            <a:ext cx="9217025" cy="720874"/>
          </a:xfrm>
          <a:prstGeom prst="rect">
            <a:avLst/>
          </a:prstGeom>
        </p:spPr>
        <p:txBody>
          <a:bodyPr vert="horz" lIns="0" tIns="0" rIns="0" bIns="0" rtlCol="0" anchor="t">
            <a:noAutofit/>
          </a:bodyPr>
          <a:lstStyle/>
          <a:p>
            <a:r>
              <a:rPr lang="de-DE"/>
              <a:t>Titelmasterformat durch Klicken bearbeiten</a:t>
            </a:r>
          </a:p>
        </p:txBody>
      </p:sp>
      <p:sp>
        <p:nvSpPr>
          <p:cNvPr id="3" name="Textplatzhalter 2"/>
          <p:cNvSpPr>
            <a:spLocks noGrp="1"/>
          </p:cNvSpPr>
          <p:nvPr>
            <p:ph type="body" idx="1"/>
          </p:nvPr>
        </p:nvSpPr>
        <p:spPr bwMode="gray">
          <a:xfrm>
            <a:off x="481013" y="1628775"/>
            <a:ext cx="9217025" cy="446452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a:p>
            <a:pPr lvl="5"/>
            <a:r>
              <a:rPr lang="de-DE"/>
              <a:t>6</a:t>
            </a:r>
          </a:p>
          <a:p>
            <a:pPr lvl="6"/>
            <a:r>
              <a:rPr lang="de-DE"/>
              <a:t>7</a:t>
            </a:r>
          </a:p>
          <a:p>
            <a:pPr lvl="7"/>
            <a:r>
              <a:rPr lang="de-DE"/>
              <a:t>8</a:t>
            </a:r>
          </a:p>
          <a:p>
            <a:pPr lvl="8"/>
            <a:r>
              <a:rPr lang="de-DE"/>
              <a:t>9</a:t>
            </a:r>
          </a:p>
        </p:txBody>
      </p:sp>
      <p:sp>
        <p:nvSpPr>
          <p:cNvPr id="5" name="Fußzeilenplatzhalter 4"/>
          <p:cNvSpPr>
            <a:spLocks noGrp="1"/>
          </p:cNvSpPr>
          <p:nvPr>
            <p:ph type="ftr" sz="quarter" idx="3"/>
          </p:nvPr>
        </p:nvSpPr>
        <p:spPr bwMode="gray">
          <a:xfrm>
            <a:off x="1199567" y="6308725"/>
            <a:ext cx="8498420" cy="144611"/>
          </a:xfrm>
          <a:prstGeom prst="rect">
            <a:avLst/>
          </a:prstGeom>
        </p:spPr>
        <p:txBody>
          <a:bodyPr vert="horz" lIns="0" tIns="0" rIns="0" bIns="0" rtlCol="0" anchor="t"/>
          <a:lstStyle>
            <a:lvl1pPr algn="l">
              <a:defRPr sz="700">
                <a:solidFill>
                  <a:schemeClr val="tx1">
                    <a:tint val="75000"/>
                  </a:schemeClr>
                </a:solidFill>
              </a:defRPr>
            </a:lvl1pPr>
          </a:lstStyle>
          <a:p>
            <a:r>
              <a:rPr lang="de-DE"/>
              <a:t>Die fünf neurobiologischen Grundbedürfnisse| 13. 06.2023</a:t>
            </a:r>
          </a:p>
        </p:txBody>
      </p:sp>
      <p:sp>
        <p:nvSpPr>
          <p:cNvPr id="6" name="Foliennummernplatzhalter 5"/>
          <p:cNvSpPr>
            <a:spLocks noGrp="1"/>
          </p:cNvSpPr>
          <p:nvPr>
            <p:ph type="sldNum" sz="quarter" idx="4"/>
          </p:nvPr>
        </p:nvSpPr>
        <p:spPr bwMode="gray">
          <a:xfrm>
            <a:off x="11138147" y="6309320"/>
            <a:ext cx="576064" cy="144000"/>
          </a:xfrm>
          <a:prstGeom prst="rect">
            <a:avLst/>
          </a:prstGeom>
        </p:spPr>
        <p:txBody>
          <a:bodyPr vert="horz" lIns="0" tIns="0" rIns="0" bIns="0" rtlCol="0" anchor="t"/>
          <a:lstStyle>
            <a:lvl1pPr algn="r">
              <a:defRPr sz="700">
                <a:solidFill>
                  <a:schemeClr val="tx1">
                    <a:tint val="75000"/>
                  </a:schemeClr>
                </a:solidFill>
              </a:defRPr>
            </a:lvl1pPr>
          </a:lstStyle>
          <a:p>
            <a:fld id="{CE82B8A1-0CCE-4815-9668-383D7DE7D8B4}" type="slidenum">
              <a:rPr lang="de-DE" smtClean="0"/>
              <a:pPr/>
              <a:t>‹Nr.›</a:t>
            </a:fld>
            <a:endParaRPr lang="de-DE"/>
          </a:p>
        </p:txBody>
      </p:sp>
      <p:sp>
        <p:nvSpPr>
          <p:cNvPr id="8" name="Rechteck 7"/>
          <p:cNvSpPr/>
          <p:nvPr userDrawn="1"/>
        </p:nvSpPr>
        <p:spPr bwMode="gray">
          <a:xfrm>
            <a:off x="481013" y="6306939"/>
            <a:ext cx="408955" cy="14401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l"/>
            <a:r>
              <a:rPr lang="de-DE" sz="700">
                <a:solidFill>
                  <a:schemeClr val="tx1"/>
                </a:solidFill>
                <a:latin typeface="+mj-lt"/>
              </a:rPr>
              <a:t>© GROWPORT | </a:t>
            </a:r>
          </a:p>
        </p:txBody>
      </p:sp>
      <p:cxnSp>
        <p:nvCxnSpPr>
          <p:cNvPr id="12" name="Gerade Verbindung 11"/>
          <p:cNvCxnSpPr/>
          <p:nvPr userDrawn="1"/>
        </p:nvCxnSpPr>
        <p:spPr bwMode="gray">
          <a:xfrm>
            <a:off x="11138147" y="6237312"/>
            <a:ext cx="576064" cy="0"/>
          </a:xfrm>
          <a:prstGeom prst="line">
            <a:avLst/>
          </a:prstGeom>
          <a:ln w="6350"/>
        </p:spPr>
        <p:style>
          <a:lnRef idx="1">
            <a:schemeClr val="accent1"/>
          </a:lnRef>
          <a:fillRef idx="0">
            <a:schemeClr val="accent1"/>
          </a:fillRef>
          <a:effectRef idx="0">
            <a:schemeClr val="accent1"/>
          </a:effectRef>
          <a:fontRef idx="minor">
            <a:schemeClr val="tx1"/>
          </a:fontRef>
        </p:style>
      </p:cxnSp>
      <p:grpSp>
        <p:nvGrpSpPr>
          <p:cNvPr id="15" name="Gruppieren 14"/>
          <p:cNvGrpSpPr/>
          <p:nvPr userDrawn="1"/>
        </p:nvGrpSpPr>
        <p:grpSpPr bwMode="gray">
          <a:xfrm>
            <a:off x="-239117" y="-315400"/>
            <a:ext cx="11953328" cy="6408696"/>
            <a:chOff x="-239117" y="-315400"/>
            <a:chExt cx="11953328" cy="6408696"/>
          </a:xfrm>
        </p:grpSpPr>
        <p:cxnSp>
          <p:nvCxnSpPr>
            <p:cNvPr id="14" name="Gerade Verbindung 13"/>
            <p:cNvCxnSpPr/>
            <p:nvPr userDrawn="1"/>
          </p:nvCxnSpPr>
          <p:spPr bwMode="gray">
            <a:xfrm>
              <a:off x="480963"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a:off x="4009355" y="-315400"/>
              <a:ext cx="0" cy="14400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a:off x="4297387" y="-315400"/>
              <a:ext cx="0" cy="14400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a:off x="5953571"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a:off x="6241603"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a:off x="7897787" y="-315400"/>
              <a:ext cx="0" cy="14400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a:off x="8185819" y="-315400"/>
              <a:ext cx="0" cy="14400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a:off x="11714211"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a:off x="9697987"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a:off x="9986019" y="-315400"/>
              <a:ext cx="0" cy="14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bwMode="gray">
            <a:xfrm>
              <a:off x="-239117" y="1628800"/>
              <a:ext cx="14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a:off x="-239117" y="6093296"/>
              <a:ext cx="14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a:off x="-239117" y="2060575"/>
              <a:ext cx="14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76" name="Picture 52" descr="K:\Grow\02_Corporate\01_Logo\Office\Growport_RGB_pos_M_1.png"/>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89469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7" r:id="rId3"/>
    <p:sldLayoutId id="2147483666" r:id="rId4"/>
    <p:sldLayoutId id="2147483669" r:id="rId5"/>
    <p:sldLayoutId id="2147483650" r:id="rId6"/>
    <p:sldLayoutId id="2147483661" r:id="rId7"/>
    <p:sldLayoutId id="2147483662" r:id="rId8"/>
    <p:sldLayoutId id="2147483663" r:id="rId9"/>
    <p:sldLayoutId id="2147483664" r:id="rId10"/>
    <p:sldLayoutId id="2147483665" r:id="rId11"/>
    <p:sldLayoutId id="2147483668" r:id="rId12"/>
    <p:sldLayoutId id="2147483654" r:id="rId13"/>
    <p:sldLayoutId id="2147483655" r:id="rId14"/>
    <p:sldLayoutId id="2147483670" r:id="rId15"/>
  </p:sldLayoutIdLst>
  <p:hf hd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video" Target="../media/media1.mp4"/><Relationship Id="rId7" Type="http://schemas.openxmlformats.org/officeDocument/2006/relationships/image" Target="../media/image1.emf"/><Relationship Id="rId2" Type="http://schemas.microsoft.com/office/2007/relationships/media" Target="../media/media1.mp4"/><Relationship Id="rId1" Type="http://schemas.openxmlformats.org/officeDocument/2006/relationships/tags" Target="../tags/tag10.xml"/><Relationship Id="rId6" Type="http://schemas.openxmlformats.org/officeDocument/2006/relationships/oleObject" Target="../embeddings/oleObject4.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Music/Music/Media.localized/Music/Pharrell%20Williams/Happy%20(from%20_Despicable%20Me%202_)%20-%20Single/01%20Happy%20(from%20_Despicable%20Me%202_).m4a" TargetMode="Externa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26628125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306" imgH="306" progId="TCLayout.ActiveDocument.1">
                  <p:embed/>
                </p:oleObj>
              </mc:Choice>
              <mc:Fallback>
                <p:oleObj name="think-cell Folie" r:id="rId6" imgW="306" imgH="306" progId="TCLayout.ActiveDocument.1">
                  <p:embed/>
                  <p:pic>
                    <p:nvPicPr>
                      <p:cNvPr id="4" name="Objekt 3"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15" name="Video 14" title="Pulsierendes Comic-Puzzle-Gehirn">
            <a:hlinkClick r:id="" action="ppaction://media"/>
            <a:extLst>
              <a:ext uri="{FF2B5EF4-FFF2-40B4-BE49-F238E27FC236}">
                <a16:creationId xmlns:a16="http://schemas.microsoft.com/office/drawing/2014/main" id="{F337BE98-AF17-168A-0580-AC799D980F47}"/>
              </a:ext>
            </a:extLst>
          </p:cNvPr>
          <p:cNvPicPr>
            <a:picLocks noChangeAspect="1"/>
          </p:cNvPicPr>
          <p:nvPr>
            <a:videoFile r:link="rId3"/>
            <p:extLst>
              <p:ext uri="{DAA4B4D4-6D71-4841-9C94-3DE7FCFB9230}">
                <p14:media xmlns:p14="http://schemas.microsoft.com/office/powerpoint/2010/main" r:embed="rId2"/>
              </p:ext>
            </p:extLst>
          </p:nvPr>
        </p:nvPicPr>
        <p:blipFill>
          <a:blip r:embed="rId8"/>
          <a:srcRect l="5774" t="24338" r="32501" b="25932"/>
          <a:stretch/>
        </p:blipFill>
        <p:spPr>
          <a:xfrm>
            <a:off x="-25400" y="1332508"/>
            <a:ext cx="12218988" cy="5525491"/>
          </a:xfrm>
          <a:prstGeom prst="rect">
            <a:avLst/>
          </a:prstGeom>
        </p:spPr>
      </p:pic>
      <p:sp>
        <p:nvSpPr>
          <p:cNvPr id="7" name="Titel 6"/>
          <p:cNvSpPr>
            <a:spLocks noGrp="1"/>
          </p:cNvSpPr>
          <p:nvPr>
            <p:ph type="ctrTitle"/>
          </p:nvPr>
        </p:nvSpPr>
        <p:spPr>
          <a:xfrm>
            <a:off x="481995" y="4264020"/>
            <a:ext cx="6876227" cy="823891"/>
          </a:xfrm>
          <a:noFill/>
        </p:spPr>
        <p:txBody>
          <a:bodyPr/>
          <a:lstStyle/>
          <a:p>
            <a:r>
              <a:rPr lang="de-DE" sz="4000" dirty="0">
                <a:solidFill>
                  <a:schemeClr val="tx2"/>
                </a:solidFill>
                <a:latin typeface="Gill Sans MT"/>
              </a:rPr>
              <a:t>AGES</a:t>
            </a:r>
            <a:r>
              <a:rPr lang="de-DE" sz="4000" dirty="0">
                <a:latin typeface="Gill Sans MT"/>
              </a:rPr>
              <a:t> </a:t>
            </a:r>
            <a:br>
              <a:rPr lang="de-DE" sz="4000" dirty="0">
                <a:latin typeface="Gill Sans MT"/>
              </a:rPr>
            </a:br>
            <a:r>
              <a:rPr lang="de-DE" sz="3200" dirty="0">
                <a:latin typeface="Gill Sans MT"/>
              </a:rPr>
              <a:t>Hirngerecht lernen</a:t>
            </a:r>
            <a:endParaRPr lang="de-DE" sz="4000" dirty="0">
              <a:latin typeface="Gill Sans MT"/>
            </a:endParaRPr>
          </a:p>
        </p:txBody>
      </p:sp>
      <p:sp>
        <p:nvSpPr>
          <p:cNvPr id="8" name="Untertitel 7"/>
          <p:cNvSpPr>
            <a:spLocks noGrp="1"/>
          </p:cNvSpPr>
          <p:nvPr>
            <p:ph type="subTitle" idx="1"/>
          </p:nvPr>
        </p:nvSpPr>
        <p:spPr>
          <a:xfrm>
            <a:off x="477364" y="5525492"/>
            <a:ext cx="9216566" cy="1095299"/>
          </a:xfrm>
        </p:spPr>
        <p:txBody>
          <a:bodyPr vert="horz" lIns="0" tIns="0" rIns="0" bIns="0" rtlCol="0" anchor="t">
            <a:noAutofit/>
          </a:bodyPr>
          <a:lstStyle/>
          <a:p>
            <a:r>
              <a:rPr lang="de-DE" sz="1400" dirty="0">
                <a:solidFill>
                  <a:schemeClr val="tx2"/>
                </a:solidFill>
                <a:latin typeface="Gill Sans MT"/>
              </a:rPr>
              <a:t>Basierend auf Inhalten des</a:t>
            </a:r>
          </a:p>
          <a:p>
            <a:r>
              <a:rPr lang="de-DE" sz="1400" dirty="0" err="1">
                <a:solidFill>
                  <a:schemeClr val="tx2"/>
                </a:solidFill>
                <a:latin typeface="Gill Sans MT"/>
              </a:rPr>
              <a:t>Neuro</a:t>
            </a:r>
            <a:r>
              <a:rPr lang="de-DE" sz="1400" dirty="0">
                <a:solidFill>
                  <a:schemeClr val="tx2"/>
                </a:solidFill>
                <a:latin typeface="Gill Sans MT"/>
              </a:rPr>
              <a:t> Leadership Institutes</a:t>
            </a:r>
          </a:p>
          <a:p>
            <a:r>
              <a:rPr lang="de-DE" sz="1400" dirty="0">
                <a:solidFill>
                  <a:schemeClr val="tx2"/>
                </a:solidFill>
                <a:latin typeface="Gill Sans MT"/>
              </a:rPr>
              <a:t>NY 2024</a:t>
            </a:r>
            <a:br>
              <a:rPr lang="de-DE" dirty="0">
                <a:solidFill>
                  <a:schemeClr val="tx2"/>
                </a:solidFill>
                <a:latin typeface="Gill Sans MT"/>
              </a:rPr>
            </a:br>
            <a:endParaRPr lang="de-DE" dirty="0">
              <a:solidFill>
                <a:schemeClr val="tx2"/>
              </a:solidFill>
              <a:latin typeface="Gill Sans MT"/>
            </a:endParaRPr>
          </a:p>
        </p:txBody>
      </p:sp>
      <p:sp>
        <p:nvSpPr>
          <p:cNvPr id="9" name="Textplatzhalter 8"/>
          <p:cNvSpPr>
            <a:spLocks noGrp="1"/>
          </p:cNvSpPr>
          <p:nvPr>
            <p:ph type="body" sz="quarter" idx="11"/>
          </p:nvPr>
        </p:nvSpPr>
        <p:spPr/>
        <p:txBody>
          <a:bodyPr>
            <a:normAutofit fontScale="25000" lnSpcReduction="20000"/>
          </a:bodyPr>
          <a:lstStyle/>
          <a:p>
            <a:endParaRPr lang="de-DE"/>
          </a:p>
        </p:txBody>
      </p:sp>
    </p:spTree>
    <p:extLst>
      <p:ext uri="{BB962C8B-B14F-4D97-AF65-F5344CB8AC3E}">
        <p14:creationId xmlns:p14="http://schemas.microsoft.com/office/powerpoint/2010/main" val="1824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D9197-8702-8E88-7CC6-F1F58ED3EEA8}"/>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3F618557-0EFC-F1FE-0CD9-992E58658294}"/>
              </a:ext>
            </a:extLst>
          </p:cNvPr>
          <p:cNvSpPr txBox="1">
            <a:spLocks/>
          </p:cNvSpPr>
          <p:nvPr/>
        </p:nvSpPr>
        <p:spPr bwMode="gray">
          <a:xfrm>
            <a:off x="1" y="1"/>
            <a:ext cx="12201568" cy="6013982"/>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7E184DB8-64EA-D3DC-4C0B-486C5FE31652}"/>
              </a:ext>
            </a:extLst>
          </p:cNvPr>
          <p:cNvSpPr>
            <a:spLocks noGrp="1"/>
          </p:cNvSpPr>
          <p:nvPr>
            <p:ph idx="1"/>
          </p:nvPr>
        </p:nvSpPr>
        <p:spPr>
          <a:xfrm>
            <a:off x="0" y="1"/>
            <a:ext cx="12201568" cy="6857998"/>
          </a:xfrm>
          <a:solidFill>
            <a:schemeClr val="bg1"/>
          </a:solidFill>
          <a:ln>
            <a:noFill/>
          </a:ln>
        </p:spPr>
        <p:txBody>
          <a:bodyPr lIns="360000" tIns="360000" rIns="360000" bIns="360000" anchor="ctr"/>
          <a:lstStyle/>
          <a:p>
            <a:pPr lvl="0">
              <a:tabLst>
                <a:tab pos="457200" algn="l"/>
              </a:tabLst>
            </a:pPr>
            <a:r>
              <a:rPr lang="de-DE" sz="5400" kern="0" dirty="0">
                <a:cs typeface="Times New Roman" panose="02020603050405020304" pitchFamily="18" charset="0"/>
              </a:rPr>
              <a:t> </a:t>
            </a:r>
          </a:p>
        </p:txBody>
      </p:sp>
      <p:sp>
        <p:nvSpPr>
          <p:cNvPr id="12" name="Textfeld 11">
            <a:extLst>
              <a:ext uri="{FF2B5EF4-FFF2-40B4-BE49-F238E27FC236}">
                <a16:creationId xmlns:a16="http://schemas.microsoft.com/office/drawing/2014/main" id="{8C967078-2D45-8896-B320-38E5A69A181F}"/>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dirty="0"/>
          </a:p>
        </p:txBody>
      </p:sp>
      <p:pic>
        <p:nvPicPr>
          <p:cNvPr id="13" name="Picture 52" descr="K:\Grow\02_Corporate\01_Logo\Office\Growport_RGB_pos_M_1.png">
            <a:extLst>
              <a:ext uri="{FF2B5EF4-FFF2-40B4-BE49-F238E27FC236}">
                <a16:creationId xmlns:a16="http://schemas.microsoft.com/office/drawing/2014/main" id="{CCBEC9B0-9315-7FCA-F06C-F18F77C9B8D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
        <p:nvSpPr>
          <p:cNvPr id="3" name="Wolke 2">
            <a:extLst>
              <a:ext uri="{FF2B5EF4-FFF2-40B4-BE49-F238E27FC236}">
                <a16:creationId xmlns:a16="http://schemas.microsoft.com/office/drawing/2014/main" id="{A6A4A612-4412-CB61-BAC2-D4DFFF5CB3A2}"/>
              </a:ext>
            </a:extLst>
          </p:cNvPr>
          <p:cNvSpPr/>
          <p:nvPr/>
        </p:nvSpPr>
        <p:spPr bwMode="gray">
          <a:xfrm>
            <a:off x="4605336" y="2425699"/>
            <a:ext cx="2984500" cy="2006600"/>
          </a:xfrm>
          <a:prstGeom prst="cloud">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err="1">
              <a:solidFill>
                <a:schemeClr val="tx1"/>
              </a:solidFill>
            </a:endParaRPr>
          </a:p>
        </p:txBody>
      </p:sp>
      <p:sp>
        <p:nvSpPr>
          <p:cNvPr id="2" name="Textfeld 1">
            <a:extLst>
              <a:ext uri="{FF2B5EF4-FFF2-40B4-BE49-F238E27FC236}">
                <a16:creationId xmlns:a16="http://schemas.microsoft.com/office/drawing/2014/main" id="{09022B65-24DD-1AB1-FB92-B10048FF6799}"/>
              </a:ext>
            </a:extLst>
          </p:cNvPr>
          <p:cNvSpPr txBox="1"/>
          <p:nvPr/>
        </p:nvSpPr>
        <p:spPr bwMode="gray">
          <a:xfrm>
            <a:off x="5050711" y="2965984"/>
            <a:ext cx="2093749" cy="760412"/>
          </a:xfrm>
          <a:prstGeom prst="rect">
            <a:avLst/>
          </a:prstGeom>
          <a:noFill/>
        </p:spPr>
        <p:txBody>
          <a:bodyPr wrap="square" lIns="0" tIns="0" rIns="0" bIns="0" rtlCol="0" anchor="ctr">
            <a:noAutofit/>
          </a:bodyPr>
          <a:lstStyle/>
          <a:p>
            <a:pPr algn="ctr">
              <a:buClr>
                <a:schemeClr val="tx1"/>
              </a:buClr>
            </a:pPr>
            <a:r>
              <a:rPr lang="de-DE" sz="2800" dirty="0">
                <a:solidFill>
                  <a:schemeClr val="tx2"/>
                </a:solidFill>
                <a:latin typeface="+mj-lt"/>
              </a:rPr>
              <a:t>MEINE</a:t>
            </a:r>
            <a:r>
              <a:rPr lang="de-DE" dirty="0">
                <a:solidFill>
                  <a:schemeClr val="tx2"/>
                </a:solidFill>
                <a:latin typeface="+mj-lt"/>
              </a:rPr>
              <a:t> </a:t>
            </a:r>
          </a:p>
          <a:p>
            <a:pPr algn="ctr">
              <a:buClr>
                <a:schemeClr val="tx1"/>
              </a:buClr>
            </a:pPr>
            <a:r>
              <a:rPr lang="de-DE" dirty="0">
                <a:solidFill>
                  <a:schemeClr val="tx2"/>
                </a:solidFill>
                <a:latin typeface="+mj-lt"/>
              </a:rPr>
              <a:t>Strategien zur Emotionsregulation</a:t>
            </a:r>
          </a:p>
        </p:txBody>
      </p:sp>
    </p:spTree>
    <p:extLst>
      <p:ext uri="{BB962C8B-B14F-4D97-AF65-F5344CB8AC3E}">
        <p14:creationId xmlns:p14="http://schemas.microsoft.com/office/powerpoint/2010/main" val="423028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653C6-351A-893B-AAFB-37DCC477635B}"/>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F3562090-64CC-5B7C-445A-3467BE6698C6}"/>
              </a:ext>
            </a:extLst>
          </p:cNvPr>
          <p:cNvSpPr txBox="1">
            <a:spLocks/>
          </p:cNvSpPr>
          <p:nvPr/>
        </p:nvSpPr>
        <p:spPr bwMode="gray">
          <a:xfrm>
            <a:off x="1" y="1"/>
            <a:ext cx="12201568" cy="6013982"/>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DF9920B2-5202-F327-3D56-73696D1A9206}"/>
              </a:ext>
            </a:extLst>
          </p:cNvPr>
          <p:cNvSpPr>
            <a:spLocks noGrp="1"/>
          </p:cNvSpPr>
          <p:nvPr>
            <p:ph idx="1"/>
          </p:nvPr>
        </p:nvSpPr>
        <p:spPr>
          <a:xfrm>
            <a:off x="0" y="1"/>
            <a:ext cx="12201568" cy="6857998"/>
          </a:xfrm>
          <a:solidFill>
            <a:schemeClr val="bg1"/>
          </a:solidFill>
          <a:ln>
            <a:noFill/>
          </a:ln>
        </p:spPr>
        <p:txBody>
          <a:bodyPr lIns="360000" tIns="360000" rIns="360000" bIns="360000" anchor="ctr"/>
          <a:lstStyle/>
          <a:p>
            <a:pPr lvl="0">
              <a:tabLst>
                <a:tab pos="457200" algn="l"/>
              </a:tabLst>
            </a:pPr>
            <a:r>
              <a:rPr lang="de-DE" sz="5400" kern="0" dirty="0">
                <a:cs typeface="Times New Roman" panose="02020603050405020304" pitchFamily="18" charset="0"/>
              </a:rPr>
              <a:t> </a:t>
            </a:r>
          </a:p>
        </p:txBody>
      </p:sp>
      <p:sp>
        <p:nvSpPr>
          <p:cNvPr id="3" name="Wolke 2">
            <a:extLst>
              <a:ext uri="{FF2B5EF4-FFF2-40B4-BE49-F238E27FC236}">
                <a16:creationId xmlns:a16="http://schemas.microsoft.com/office/drawing/2014/main" id="{B0BDE716-FE89-5A6D-DE13-00AA1522DD9E}"/>
              </a:ext>
            </a:extLst>
          </p:cNvPr>
          <p:cNvSpPr/>
          <p:nvPr/>
        </p:nvSpPr>
        <p:spPr bwMode="gray">
          <a:xfrm>
            <a:off x="4604868" y="2617273"/>
            <a:ext cx="2985437" cy="2006600"/>
          </a:xfrm>
          <a:prstGeom prst="cloud">
            <a:avLst/>
          </a:prstGeom>
          <a:solidFill>
            <a:schemeClr val="bg1"/>
          </a:solidFill>
          <a:ln w="6350">
            <a:solidFill>
              <a:schemeClr val="bg2"/>
            </a:solidFill>
          </a:ln>
          <a:effectLst>
            <a:glow rad="101600">
              <a:schemeClr val="bg2">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err="1">
              <a:solidFill>
                <a:schemeClr val="tx1"/>
              </a:solidFill>
            </a:endParaRPr>
          </a:p>
        </p:txBody>
      </p:sp>
      <p:sp>
        <p:nvSpPr>
          <p:cNvPr id="12" name="Textfeld 11">
            <a:extLst>
              <a:ext uri="{FF2B5EF4-FFF2-40B4-BE49-F238E27FC236}">
                <a16:creationId xmlns:a16="http://schemas.microsoft.com/office/drawing/2014/main" id="{11ADD571-5322-708F-C17A-9AF778AB00EC}"/>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dirty="0"/>
          </a:p>
        </p:txBody>
      </p:sp>
      <p:pic>
        <p:nvPicPr>
          <p:cNvPr id="13" name="Picture 52" descr="K:\Grow\02_Corporate\01_Logo\Office\Growport_RGB_pos_M_1.png">
            <a:extLst>
              <a:ext uri="{FF2B5EF4-FFF2-40B4-BE49-F238E27FC236}">
                <a16:creationId xmlns:a16="http://schemas.microsoft.com/office/drawing/2014/main" id="{9FDBCA8D-25CB-D5D5-60D0-49D9FC5EA83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37E9BE9D-599A-AFDD-9F13-FC59465C9245}"/>
              </a:ext>
            </a:extLst>
          </p:cNvPr>
          <p:cNvSpPr txBox="1"/>
          <p:nvPr/>
        </p:nvSpPr>
        <p:spPr bwMode="gray">
          <a:xfrm>
            <a:off x="5373851" y="3291961"/>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Mentale Stärke</a:t>
            </a:r>
          </a:p>
        </p:txBody>
      </p:sp>
    </p:spTree>
    <p:extLst>
      <p:ext uri="{BB962C8B-B14F-4D97-AF65-F5344CB8AC3E}">
        <p14:creationId xmlns:p14="http://schemas.microsoft.com/office/powerpoint/2010/main" val="674215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8C10F-AE24-DF96-CB18-24CF6D40CF51}"/>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6E63E2BB-3765-B1FC-028B-ECDFC425CA32}"/>
              </a:ext>
            </a:extLst>
          </p:cNvPr>
          <p:cNvSpPr txBox="1">
            <a:spLocks/>
          </p:cNvSpPr>
          <p:nvPr/>
        </p:nvSpPr>
        <p:spPr bwMode="gray">
          <a:xfrm>
            <a:off x="1" y="1"/>
            <a:ext cx="12201568" cy="6013982"/>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BB4D33E4-AFC8-AD73-6269-FF735ED03C94}"/>
              </a:ext>
            </a:extLst>
          </p:cNvPr>
          <p:cNvSpPr>
            <a:spLocks noGrp="1"/>
          </p:cNvSpPr>
          <p:nvPr>
            <p:ph idx="1"/>
          </p:nvPr>
        </p:nvSpPr>
        <p:spPr>
          <a:xfrm>
            <a:off x="0" y="1"/>
            <a:ext cx="12201568" cy="6857998"/>
          </a:xfrm>
          <a:solidFill>
            <a:schemeClr val="bg1"/>
          </a:solidFill>
          <a:ln>
            <a:noFill/>
          </a:ln>
        </p:spPr>
        <p:txBody>
          <a:bodyPr lIns="360000" tIns="360000" rIns="360000" bIns="360000" anchor="ctr"/>
          <a:lstStyle/>
          <a:p>
            <a:pPr lvl="0">
              <a:tabLst>
                <a:tab pos="457200" algn="l"/>
              </a:tabLst>
            </a:pPr>
            <a:r>
              <a:rPr lang="de-DE" sz="5400" kern="0" dirty="0">
                <a:cs typeface="Times New Roman" panose="02020603050405020304" pitchFamily="18" charset="0"/>
              </a:rPr>
              <a:t> </a:t>
            </a:r>
          </a:p>
        </p:txBody>
      </p:sp>
      <p:cxnSp>
        <p:nvCxnSpPr>
          <p:cNvPr id="24" name="Gerade Verbindung mit Pfeil 23">
            <a:extLst>
              <a:ext uri="{FF2B5EF4-FFF2-40B4-BE49-F238E27FC236}">
                <a16:creationId xmlns:a16="http://schemas.microsoft.com/office/drawing/2014/main" id="{B6A31640-34A6-B374-71F1-837BB4DE42B2}"/>
              </a:ext>
            </a:extLst>
          </p:cNvPr>
          <p:cNvCxnSpPr>
            <a:stCxn id="2" idx="0"/>
            <a:endCxn id="5" idx="2"/>
          </p:cNvCxnSpPr>
          <p:nvPr/>
        </p:nvCxnSpPr>
        <p:spPr bwMode="gray">
          <a:xfrm flipH="1" flipV="1">
            <a:off x="5913763" y="2445282"/>
            <a:ext cx="183824" cy="846679"/>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4672C9DC-1893-BE7F-1900-CF5F2A611C45}"/>
              </a:ext>
            </a:extLst>
          </p:cNvPr>
          <p:cNvCxnSpPr>
            <a:cxnSpLocks/>
            <a:endCxn id="7" idx="1"/>
          </p:cNvCxnSpPr>
          <p:nvPr/>
        </p:nvCxnSpPr>
        <p:spPr bwMode="gray">
          <a:xfrm flipV="1">
            <a:off x="6821323" y="2906979"/>
            <a:ext cx="1213168" cy="713594"/>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B1FC3EE8-9A87-FACD-690A-B47BCCDB80C6}"/>
              </a:ext>
            </a:extLst>
          </p:cNvPr>
          <p:cNvCxnSpPr>
            <a:stCxn id="2" idx="1"/>
            <a:endCxn id="3" idx="2"/>
          </p:cNvCxnSpPr>
          <p:nvPr/>
        </p:nvCxnSpPr>
        <p:spPr bwMode="gray">
          <a:xfrm flipH="1" flipV="1">
            <a:off x="4261176" y="3107004"/>
            <a:ext cx="1112675" cy="513570"/>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B7DD0DA3-A13D-F609-08B0-230FBFCA2CD7}"/>
              </a:ext>
            </a:extLst>
          </p:cNvPr>
          <p:cNvCxnSpPr>
            <a:cxnSpLocks/>
            <a:stCxn id="5" idx="0"/>
            <a:endCxn id="9" idx="2"/>
          </p:cNvCxnSpPr>
          <p:nvPr/>
        </p:nvCxnSpPr>
        <p:spPr bwMode="gray">
          <a:xfrm flipV="1">
            <a:off x="5913763" y="1364717"/>
            <a:ext cx="6105" cy="423340"/>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40D8FD95-4CA4-EF90-A64D-C631E5D6EC79}"/>
              </a:ext>
            </a:extLst>
          </p:cNvPr>
          <p:cNvCxnSpPr>
            <a:stCxn id="5" idx="1"/>
            <a:endCxn id="17" idx="2"/>
          </p:cNvCxnSpPr>
          <p:nvPr/>
        </p:nvCxnSpPr>
        <p:spPr bwMode="gray">
          <a:xfrm flipH="1" flipV="1">
            <a:off x="3676209" y="1601925"/>
            <a:ext cx="1513818" cy="514745"/>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459326F1-83EC-EC99-3199-8201BD2B6B79}"/>
              </a:ext>
            </a:extLst>
          </p:cNvPr>
          <p:cNvCxnSpPr>
            <a:cxnSpLocks/>
            <a:stCxn id="17" idx="3"/>
            <a:endCxn id="9" idx="1"/>
          </p:cNvCxnSpPr>
          <p:nvPr/>
        </p:nvCxnSpPr>
        <p:spPr bwMode="gray">
          <a:xfrm flipV="1">
            <a:off x="4399945" y="1036105"/>
            <a:ext cx="584967" cy="237208"/>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6ED50872-9B23-610C-6BC6-8D9176642EED}"/>
              </a:ext>
            </a:extLst>
          </p:cNvPr>
          <p:cNvCxnSpPr>
            <a:stCxn id="3" idx="1"/>
            <a:endCxn id="16" idx="2"/>
          </p:cNvCxnSpPr>
          <p:nvPr/>
        </p:nvCxnSpPr>
        <p:spPr bwMode="gray">
          <a:xfrm flipH="1" flipV="1">
            <a:off x="2490510" y="2433335"/>
            <a:ext cx="1046930" cy="345057"/>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3C6638AD-2B17-40BE-1E8B-E6E4E821FEA6}"/>
              </a:ext>
            </a:extLst>
          </p:cNvPr>
          <p:cNvCxnSpPr>
            <a:cxnSpLocks/>
            <a:endCxn id="16" idx="0"/>
          </p:cNvCxnSpPr>
          <p:nvPr/>
        </p:nvCxnSpPr>
        <p:spPr bwMode="gray">
          <a:xfrm flipH="1">
            <a:off x="2490510" y="1271651"/>
            <a:ext cx="461962" cy="504459"/>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E0D007D8-6ABD-7E67-3CD4-4BC20E8CA64F}"/>
              </a:ext>
            </a:extLst>
          </p:cNvPr>
          <p:cNvCxnSpPr>
            <a:stCxn id="9" idx="3"/>
            <a:endCxn id="6" idx="0"/>
          </p:cNvCxnSpPr>
          <p:nvPr/>
        </p:nvCxnSpPr>
        <p:spPr bwMode="gray">
          <a:xfrm>
            <a:off x="6854824" y="1036105"/>
            <a:ext cx="902027" cy="423339"/>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315490DF-2D66-9638-9595-A543DDD94D42}"/>
              </a:ext>
            </a:extLst>
          </p:cNvPr>
          <p:cNvCxnSpPr>
            <a:cxnSpLocks/>
            <a:stCxn id="6" idx="2"/>
            <a:endCxn id="7" idx="0"/>
          </p:cNvCxnSpPr>
          <p:nvPr/>
        </p:nvCxnSpPr>
        <p:spPr bwMode="gray">
          <a:xfrm>
            <a:off x="7756851" y="2116669"/>
            <a:ext cx="1001376" cy="461697"/>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454916E9-19CB-CA31-FBDC-BEB52BF6476C}"/>
              </a:ext>
            </a:extLst>
          </p:cNvPr>
          <p:cNvCxnSpPr>
            <a:stCxn id="6" idx="1"/>
            <a:endCxn id="5" idx="3"/>
          </p:cNvCxnSpPr>
          <p:nvPr/>
        </p:nvCxnSpPr>
        <p:spPr bwMode="gray">
          <a:xfrm flipH="1">
            <a:off x="6637499" y="1788057"/>
            <a:ext cx="395616" cy="328613"/>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C4EA1551-DC62-C660-EB05-2FC1AD51F92F}"/>
              </a:ext>
            </a:extLst>
          </p:cNvPr>
          <p:cNvCxnSpPr>
            <a:stCxn id="19" idx="0"/>
            <a:endCxn id="7" idx="2"/>
          </p:cNvCxnSpPr>
          <p:nvPr/>
        </p:nvCxnSpPr>
        <p:spPr bwMode="gray">
          <a:xfrm flipV="1">
            <a:off x="8480587" y="3235591"/>
            <a:ext cx="277640" cy="215108"/>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627171-DF5C-546A-CBE1-8C6DDECA7E02}"/>
              </a:ext>
            </a:extLst>
          </p:cNvPr>
          <p:cNvCxnSpPr>
            <a:cxnSpLocks/>
            <a:endCxn id="20" idx="0"/>
          </p:cNvCxnSpPr>
          <p:nvPr/>
        </p:nvCxnSpPr>
        <p:spPr bwMode="gray">
          <a:xfrm>
            <a:off x="8473910" y="4107924"/>
            <a:ext cx="6677" cy="690290"/>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28474FD4-516C-1886-6AAA-449DB08B9A66}"/>
              </a:ext>
            </a:extLst>
          </p:cNvPr>
          <p:cNvCxnSpPr>
            <a:cxnSpLocks/>
            <a:endCxn id="18" idx="0"/>
          </p:cNvCxnSpPr>
          <p:nvPr/>
        </p:nvCxnSpPr>
        <p:spPr bwMode="gray">
          <a:xfrm>
            <a:off x="6120600" y="3948133"/>
            <a:ext cx="188779" cy="640669"/>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95669FC1-2562-B01E-D8FA-AFD956D42D98}"/>
              </a:ext>
            </a:extLst>
          </p:cNvPr>
          <p:cNvCxnSpPr>
            <a:stCxn id="20" idx="2"/>
            <a:endCxn id="22" idx="0"/>
          </p:cNvCxnSpPr>
          <p:nvPr/>
        </p:nvCxnSpPr>
        <p:spPr bwMode="gray">
          <a:xfrm>
            <a:off x="8480587" y="5455439"/>
            <a:ext cx="564648" cy="497434"/>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D1295024-2738-92C8-7604-EFD3BA33BC31}"/>
              </a:ext>
            </a:extLst>
          </p:cNvPr>
          <p:cNvCxnSpPr>
            <a:stCxn id="22" idx="1"/>
            <a:endCxn id="21" idx="2"/>
          </p:cNvCxnSpPr>
          <p:nvPr/>
        </p:nvCxnSpPr>
        <p:spPr bwMode="gray">
          <a:xfrm flipH="1" flipV="1">
            <a:off x="7663012" y="6145729"/>
            <a:ext cx="658487" cy="135757"/>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AA9460DA-9828-6724-8FD4-AE69141378B7}"/>
              </a:ext>
            </a:extLst>
          </p:cNvPr>
          <p:cNvCxnSpPr>
            <a:stCxn id="21" idx="1"/>
            <a:endCxn id="18" idx="2"/>
          </p:cNvCxnSpPr>
          <p:nvPr/>
        </p:nvCxnSpPr>
        <p:spPr bwMode="gray">
          <a:xfrm flipH="1" flipV="1">
            <a:off x="6309379" y="5246027"/>
            <a:ext cx="629897" cy="571090"/>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5E6E67DA-BF43-2DB7-4664-1EA3593739E9}"/>
              </a:ext>
            </a:extLst>
          </p:cNvPr>
          <p:cNvCxnSpPr>
            <a:stCxn id="18" idx="1"/>
            <a:endCxn id="10" idx="2"/>
          </p:cNvCxnSpPr>
          <p:nvPr/>
        </p:nvCxnSpPr>
        <p:spPr bwMode="gray">
          <a:xfrm flipH="1" flipV="1">
            <a:off x="4650115" y="4798215"/>
            <a:ext cx="935528" cy="119200"/>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24" name="Gerade Verbindung mit Pfeil 1023">
            <a:extLst>
              <a:ext uri="{FF2B5EF4-FFF2-40B4-BE49-F238E27FC236}">
                <a16:creationId xmlns:a16="http://schemas.microsoft.com/office/drawing/2014/main" id="{F8BB5E2D-B883-7E7D-08D0-43D25E4E02C3}"/>
              </a:ext>
            </a:extLst>
          </p:cNvPr>
          <p:cNvCxnSpPr>
            <a:cxnSpLocks/>
            <a:stCxn id="15" idx="0"/>
            <a:endCxn id="11" idx="2"/>
          </p:cNvCxnSpPr>
          <p:nvPr/>
        </p:nvCxnSpPr>
        <p:spPr bwMode="gray">
          <a:xfrm flipH="1" flipV="1">
            <a:off x="2822131" y="3938414"/>
            <a:ext cx="392115" cy="531188"/>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28" name="Gerade Verbindung mit Pfeil 1027">
            <a:extLst>
              <a:ext uri="{FF2B5EF4-FFF2-40B4-BE49-F238E27FC236}">
                <a16:creationId xmlns:a16="http://schemas.microsoft.com/office/drawing/2014/main" id="{94289466-0C87-B8F9-F105-7693E820D82D}"/>
              </a:ext>
            </a:extLst>
          </p:cNvPr>
          <p:cNvCxnSpPr>
            <a:cxnSpLocks/>
            <a:stCxn id="11" idx="0"/>
            <a:endCxn id="16" idx="1"/>
          </p:cNvCxnSpPr>
          <p:nvPr/>
        </p:nvCxnSpPr>
        <p:spPr bwMode="gray">
          <a:xfrm flipH="1" flipV="1">
            <a:off x="1766774" y="2104723"/>
            <a:ext cx="1055357" cy="1176466"/>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3" name="Gerade Verbindung mit Pfeil 1032">
            <a:extLst>
              <a:ext uri="{FF2B5EF4-FFF2-40B4-BE49-F238E27FC236}">
                <a16:creationId xmlns:a16="http://schemas.microsoft.com/office/drawing/2014/main" id="{04D17FD2-362F-C2C4-8509-FD606791ABC4}"/>
              </a:ext>
            </a:extLst>
          </p:cNvPr>
          <p:cNvCxnSpPr>
            <a:stCxn id="10" idx="1"/>
            <a:endCxn id="11" idx="3"/>
          </p:cNvCxnSpPr>
          <p:nvPr/>
        </p:nvCxnSpPr>
        <p:spPr bwMode="gray">
          <a:xfrm flipH="1" flipV="1">
            <a:off x="3545867" y="3609802"/>
            <a:ext cx="380512" cy="859801"/>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5" name="Gerade Verbindung mit Pfeil 1034">
            <a:extLst>
              <a:ext uri="{FF2B5EF4-FFF2-40B4-BE49-F238E27FC236}">
                <a16:creationId xmlns:a16="http://schemas.microsoft.com/office/drawing/2014/main" id="{A10435FB-A3AF-65F9-62BF-F2F0A2F83784}"/>
              </a:ext>
            </a:extLst>
          </p:cNvPr>
          <p:cNvCxnSpPr>
            <a:cxnSpLocks/>
            <a:endCxn id="2" idx="2"/>
          </p:cNvCxnSpPr>
          <p:nvPr/>
        </p:nvCxnSpPr>
        <p:spPr bwMode="gray">
          <a:xfrm flipV="1">
            <a:off x="4692428" y="3949186"/>
            <a:ext cx="1405159" cy="181032"/>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8" name="Gerade Verbindung mit Pfeil 1037">
            <a:extLst>
              <a:ext uri="{FF2B5EF4-FFF2-40B4-BE49-F238E27FC236}">
                <a16:creationId xmlns:a16="http://schemas.microsoft.com/office/drawing/2014/main" id="{7199CD8C-2C0A-DB75-8400-6539F84C82B7}"/>
              </a:ext>
            </a:extLst>
          </p:cNvPr>
          <p:cNvCxnSpPr>
            <a:stCxn id="10" idx="0"/>
            <a:endCxn id="3" idx="2"/>
          </p:cNvCxnSpPr>
          <p:nvPr/>
        </p:nvCxnSpPr>
        <p:spPr bwMode="gray">
          <a:xfrm flipH="1" flipV="1">
            <a:off x="4261176" y="3107004"/>
            <a:ext cx="388939" cy="1033986"/>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0" name="Gerade Verbindung mit Pfeil 1039">
            <a:extLst>
              <a:ext uri="{FF2B5EF4-FFF2-40B4-BE49-F238E27FC236}">
                <a16:creationId xmlns:a16="http://schemas.microsoft.com/office/drawing/2014/main" id="{00672469-3D7F-B217-941D-D1D8EC357647}"/>
              </a:ext>
            </a:extLst>
          </p:cNvPr>
          <p:cNvCxnSpPr>
            <a:cxnSpLocks/>
          </p:cNvCxnSpPr>
          <p:nvPr/>
        </p:nvCxnSpPr>
        <p:spPr bwMode="gray">
          <a:xfrm flipV="1">
            <a:off x="3545866" y="3107004"/>
            <a:ext cx="723737" cy="502797"/>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2" name="Gerade Verbindung mit Pfeil 1041">
            <a:extLst>
              <a:ext uri="{FF2B5EF4-FFF2-40B4-BE49-F238E27FC236}">
                <a16:creationId xmlns:a16="http://schemas.microsoft.com/office/drawing/2014/main" id="{0B8C2E90-E361-3469-6826-8AB12F82712F}"/>
              </a:ext>
            </a:extLst>
          </p:cNvPr>
          <p:cNvCxnSpPr>
            <a:stCxn id="3" idx="0"/>
            <a:endCxn id="16" idx="3"/>
          </p:cNvCxnSpPr>
          <p:nvPr/>
        </p:nvCxnSpPr>
        <p:spPr bwMode="gray">
          <a:xfrm flipH="1" flipV="1">
            <a:off x="3214246" y="2104723"/>
            <a:ext cx="1046930" cy="345056"/>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4" name="Gerade Verbindung mit Pfeil 1043">
            <a:extLst>
              <a:ext uri="{FF2B5EF4-FFF2-40B4-BE49-F238E27FC236}">
                <a16:creationId xmlns:a16="http://schemas.microsoft.com/office/drawing/2014/main" id="{2E06893B-71AD-5ABA-8D59-3664284D96AA}"/>
              </a:ext>
            </a:extLst>
          </p:cNvPr>
          <p:cNvCxnSpPr>
            <a:endCxn id="17" idx="2"/>
          </p:cNvCxnSpPr>
          <p:nvPr/>
        </p:nvCxnSpPr>
        <p:spPr bwMode="gray">
          <a:xfrm flipV="1">
            <a:off x="3217747" y="1601925"/>
            <a:ext cx="458462" cy="494576"/>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6" name="Gerade Verbindung mit Pfeil 1045">
            <a:extLst>
              <a:ext uri="{FF2B5EF4-FFF2-40B4-BE49-F238E27FC236}">
                <a16:creationId xmlns:a16="http://schemas.microsoft.com/office/drawing/2014/main" id="{83356076-E4B0-EC9B-12E4-C03FFB341C4C}"/>
              </a:ext>
            </a:extLst>
          </p:cNvPr>
          <p:cNvCxnSpPr>
            <a:endCxn id="5" idx="2"/>
          </p:cNvCxnSpPr>
          <p:nvPr/>
        </p:nvCxnSpPr>
        <p:spPr bwMode="gray">
          <a:xfrm flipV="1">
            <a:off x="4978807" y="2445282"/>
            <a:ext cx="934956" cy="323025"/>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8" name="Gerade Verbindung mit Pfeil 1047">
            <a:extLst>
              <a:ext uri="{FF2B5EF4-FFF2-40B4-BE49-F238E27FC236}">
                <a16:creationId xmlns:a16="http://schemas.microsoft.com/office/drawing/2014/main" id="{E046B86E-676E-9D56-294D-75A814A98BBF}"/>
              </a:ext>
            </a:extLst>
          </p:cNvPr>
          <p:cNvCxnSpPr>
            <a:stCxn id="5" idx="2"/>
            <a:endCxn id="7" idx="1"/>
          </p:cNvCxnSpPr>
          <p:nvPr/>
        </p:nvCxnSpPr>
        <p:spPr bwMode="gray">
          <a:xfrm>
            <a:off x="5913763" y="2445282"/>
            <a:ext cx="2120728" cy="461697"/>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52" name="Gerade Verbindung mit Pfeil 1051">
            <a:extLst>
              <a:ext uri="{FF2B5EF4-FFF2-40B4-BE49-F238E27FC236}">
                <a16:creationId xmlns:a16="http://schemas.microsoft.com/office/drawing/2014/main" id="{BA36418E-AF0D-1D4D-28EA-113184DC79C7}"/>
              </a:ext>
            </a:extLst>
          </p:cNvPr>
          <p:cNvCxnSpPr>
            <a:stCxn id="2" idx="3"/>
            <a:endCxn id="14" idx="0"/>
          </p:cNvCxnSpPr>
          <p:nvPr/>
        </p:nvCxnSpPr>
        <p:spPr bwMode="gray">
          <a:xfrm>
            <a:off x="6821323" y="3620574"/>
            <a:ext cx="776440" cy="520415"/>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54" name="Gerade Verbindung mit Pfeil 1053">
            <a:extLst>
              <a:ext uri="{FF2B5EF4-FFF2-40B4-BE49-F238E27FC236}">
                <a16:creationId xmlns:a16="http://schemas.microsoft.com/office/drawing/2014/main" id="{CBF13180-40AF-FC09-0FB6-20779B31AB0B}"/>
              </a:ext>
            </a:extLst>
          </p:cNvPr>
          <p:cNvCxnSpPr>
            <a:cxnSpLocks/>
            <a:stCxn id="2" idx="2"/>
          </p:cNvCxnSpPr>
          <p:nvPr/>
        </p:nvCxnSpPr>
        <p:spPr bwMode="gray">
          <a:xfrm>
            <a:off x="6097587" y="3949186"/>
            <a:ext cx="748534" cy="520415"/>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57" name="Gerade Verbindung mit Pfeil 1056">
            <a:extLst>
              <a:ext uri="{FF2B5EF4-FFF2-40B4-BE49-F238E27FC236}">
                <a16:creationId xmlns:a16="http://schemas.microsoft.com/office/drawing/2014/main" id="{E125147F-5CB8-7315-50EA-339F8775ADC7}"/>
              </a:ext>
            </a:extLst>
          </p:cNvPr>
          <p:cNvCxnSpPr>
            <a:stCxn id="14" idx="0"/>
            <a:endCxn id="19" idx="1"/>
          </p:cNvCxnSpPr>
          <p:nvPr/>
        </p:nvCxnSpPr>
        <p:spPr bwMode="gray">
          <a:xfrm flipV="1">
            <a:off x="7597763" y="3779312"/>
            <a:ext cx="159088" cy="361677"/>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59" name="Gerade Verbindung mit Pfeil 1058">
            <a:extLst>
              <a:ext uri="{FF2B5EF4-FFF2-40B4-BE49-F238E27FC236}">
                <a16:creationId xmlns:a16="http://schemas.microsoft.com/office/drawing/2014/main" id="{EEA69B66-1380-E301-6DF3-922073726FF6}"/>
              </a:ext>
            </a:extLst>
          </p:cNvPr>
          <p:cNvCxnSpPr>
            <a:stCxn id="2" idx="0"/>
          </p:cNvCxnSpPr>
          <p:nvPr/>
        </p:nvCxnSpPr>
        <p:spPr bwMode="gray">
          <a:xfrm flipH="1" flipV="1">
            <a:off x="5026829" y="2768307"/>
            <a:ext cx="1070758" cy="523654"/>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96" name="Gerade Verbindung mit Pfeil 1095">
            <a:extLst>
              <a:ext uri="{FF2B5EF4-FFF2-40B4-BE49-F238E27FC236}">
                <a16:creationId xmlns:a16="http://schemas.microsoft.com/office/drawing/2014/main" id="{50AB5FA4-2E42-527E-55CF-8C53AA6A13B2}"/>
              </a:ext>
            </a:extLst>
          </p:cNvPr>
          <p:cNvCxnSpPr>
            <a:cxnSpLocks/>
          </p:cNvCxnSpPr>
          <p:nvPr/>
        </p:nvCxnSpPr>
        <p:spPr bwMode="gray">
          <a:xfrm flipH="1">
            <a:off x="5920439" y="2129496"/>
            <a:ext cx="1836410" cy="326634"/>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99" name="Gerade Verbindung mit Pfeil 1098">
            <a:extLst>
              <a:ext uri="{FF2B5EF4-FFF2-40B4-BE49-F238E27FC236}">
                <a16:creationId xmlns:a16="http://schemas.microsoft.com/office/drawing/2014/main" id="{BE1AF133-A7DF-3D87-9C92-7BA2B1255BE6}"/>
              </a:ext>
            </a:extLst>
          </p:cNvPr>
          <p:cNvCxnSpPr>
            <a:cxnSpLocks/>
            <a:stCxn id="9" idx="3"/>
            <a:endCxn id="5" idx="0"/>
          </p:cNvCxnSpPr>
          <p:nvPr/>
        </p:nvCxnSpPr>
        <p:spPr bwMode="gray">
          <a:xfrm flipH="1">
            <a:off x="5913763" y="1036105"/>
            <a:ext cx="941061" cy="751952"/>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2" name="Gerade Verbindung mit Pfeil 1101">
            <a:extLst>
              <a:ext uri="{FF2B5EF4-FFF2-40B4-BE49-F238E27FC236}">
                <a16:creationId xmlns:a16="http://schemas.microsoft.com/office/drawing/2014/main" id="{D2BA0187-3BFD-0F05-5A14-EFAEFEFE8C59}"/>
              </a:ext>
            </a:extLst>
          </p:cNvPr>
          <p:cNvCxnSpPr>
            <a:cxnSpLocks/>
          </p:cNvCxnSpPr>
          <p:nvPr/>
        </p:nvCxnSpPr>
        <p:spPr bwMode="gray">
          <a:xfrm>
            <a:off x="4403446" y="1271651"/>
            <a:ext cx="1523967" cy="501522"/>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4" name="Gerade Verbindung mit Pfeil 1103">
            <a:extLst>
              <a:ext uri="{FF2B5EF4-FFF2-40B4-BE49-F238E27FC236}">
                <a16:creationId xmlns:a16="http://schemas.microsoft.com/office/drawing/2014/main" id="{C5B869AE-1A88-B2F9-67B3-ADB47D071C0E}"/>
              </a:ext>
            </a:extLst>
          </p:cNvPr>
          <p:cNvCxnSpPr>
            <a:cxnSpLocks/>
            <a:stCxn id="5" idx="0"/>
            <a:endCxn id="5" idx="1"/>
          </p:cNvCxnSpPr>
          <p:nvPr/>
        </p:nvCxnSpPr>
        <p:spPr bwMode="gray">
          <a:xfrm flipH="1">
            <a:off x="5190027" y="1788057"/>
            <a:ext cx="723736" cy="328613"/>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7" name="Gerade Verbindung mit Pfeil 1106">
            <a:extLst>
              <a:ext uri="{FF2B5EF4-FFF2-40B4-BE49-F238E27FC236}">
                <a16:creationId xmlns:a16="http://schemas.microsoft.com/office/drawing/2014/main" id="{86989A1D-B675-7DAE-CE90-14F16C485F57}"/>
              </a:ext>
            </a:extLst>
          </p:cNvPr>
          <p:cNvCxnSpPr>
            <a:cxnSpLocks/>
          </p:cNvCxnSpPr>
          <p:nvPr/>
        </p:nvCxnSpPr>
        <p:spPr bwMode="gray">
          <a:xfrm flipH="1">
            <a:off x="3676208" y="1298175"/>
            <a:ext cx="718235" cy="313486"/>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9" name="Gerade Verbindung mit Pfeil 1108">
            <a:extLst>
              <a:ext uri="{FF2B5EF4-FFF2-40B4-BE49-F238E27FC236}">
                <a16:creationId xmlns:a16="http://schemas.microsoft.com/office/drawing/2014/main" id="{F976E87F-10B8-BC64-091A-B135662E91DB}"/>
              </a:ext>
            </a:extLst>
          </p:cNvPr>
          <p:cNvCxnSpPr>
            <a:cxnSpLocks/>
          </p:cNvCxnSpPr>
          <p:nvPr/>
        </p:nvCxnSpPr>
        <p:spPr bwMode="gray">
          <a:xfrm flipH="1" flipV="1">
            <a:off x="6874027" y="1036104"/>
            <a:ext cx="152411" cy="751952"/>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12" name="Gerade Verbindung mit Pfeil 1111">
            <a:extLst>
              <a:ext uri="{FF2B5EF4-FFF2-40B4-BE49-F238E27FC236}">
                <a16:creationId xmlns:a16="http://schemas.microsoft.com/office/drawing/2014/main" id="{78F0438A-17F1-A528-B03A-4ACAF453A883}"/>
              </a:ext>
            </a:extLst>
          </p:cNvPr>
          <p:cNvCxnSpPr>
            <a:cxnSpLocks/>
            <a:stCxn id="2" idx="0"/>
            <a:endCxn id="7" idx="1"/>
          </p:cNvCxnSpPr>
          <p:nvPr/>
        </p:nvCxnSpPr>
        <p:spPr bwMode="gray">
          <a:xfrm flipV="1">
            <a:off x="6097587" y="2906979"/>
            <a:ext cx="1936904" cy="384982"/>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15" name="Gerade Verbindung mit Pfeil 1114">
            <a:extLst>
              <a:ext uri="{FF2B5EF4-FFF2-40B4-BE49-F238E27FC236}">
                <a16:creationId xmlns:a16="http://schemas.microsoft.com/office/drawing/2014/main" id="{B2D12F94-FFB1-5347-CB45-0BA5FD99CEEE}"/>
              </a:ext>
            </a:extLst>
          </p:cNvPr>
          <p:cNvCxnSpPr>
            <a:cxnSpLocks/>
            <a:endCxn id="19" idx="1"/>
          </p:cNvCxnSpPr>
          <p:nvPr/>
        </p:nvCxnSpPr>
        <p:spPr bwMode="gray">
          <a:xfrm flipH="1">
            <a:off x="7756851" y="2926832"/>
            <a:ext cx="277640" cy="852480"/>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26" name="Gerade Verbindung mit Pfeil 1125">
            <a:extLst>
              <a:ext uri="{FF2B5EF4-FFF2-40B4-BE49-F238E27FC236}">
                <a16:creationId xmlns:a16="http://schemas.microsoft.com/office/drawing/2014/main" id="{BD7E5A6F-CB3F-802A-D15F-D81C61BA78CB}"/>
              </a:ext>
            </a:extLst>
          </p:cNvPr>
          <p:cNvCxnSpPr>
            <a:cxnSpLocks/>
          </p:cNvCxnSpPr>
          <p:nvPr/>
        </p:nvCxnSpPr>
        <p:spPr bwMode="gray">
          <a:xfrm flipV="1">
            <a:off x="2470422" y="2108418"/>
            <a:ext cx="743824" cy="334191"/>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29" name="Gerade Verbindung mit Pfeil 1128">
            <a:extLst>
              <a:ext uri="{FF2B5EF4-FFF2-40B4-BE49-F238E27FC236}">
                <a16:creationId xmlns:a16="http://schemas.microsoft.com/office/drawing/2014/main" id="{697BFB0E-D8D6-680F-3C86-DEAB56146E8A}"/>
              </a:ext>
            </a:extLst>
          </p:cNvPr>
          <p:cNvCxnSpPr>
            <a:cxnSpLocks/>
            <a:stCxn id="16" idx="1"/>
            <a:endCxn id="11" idx="1"/>
          </p:cNvCxnSpPr>
          <p:nvPr/>
        </p:nvCxnSpPr>
        <p:spPr bwMode="gray">
          <a:xfrm>
            <a:off x="1766774" y="2104723"/>
            <a:ext cx="331621" cy="1505079"/>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32" name="Gerade Verbindung mit Pfeil 1131">
            <a:extLst>
              <a:ext uri="{FF2B5EF4-FFF2-40B4-BE49-F238E27FC236}">
                <a16:creationId xmlns:a16="http://schemas.microsoft.com/office/drawing/2014/main" id="{575FEBAE-7821-8CA2-309E-00074221D802}"/>
              </a:ext>
            </a:extLst>
          </p:cNvPr>
          <p:cNvCxnSpPr>
            <a:cxnSpLocks/>
            <a:endCxn id="15" idx="0"/>
          </p:cNvCxnSpPr>
          <p:nvPr/>
        </p:nvCxnSpPr>
        <p:spPr bwMode="gray">
          <a:xfrm flipH="1">
            <a:off x="3214246" y="4469601"/>
            <a:ext cx="664506" cy="1"/>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35" name="Gerade Verbindung mit Pfeil 1134">
            <a:extLst>
              <a:ext uri="{FF2B5EF4-FFF2-40B4-BE49-F238E27FC236}">
                <a16:creationId xmlns:a16="http://schemas.microsoft.com/office/drawing/2014/main" id="{28E7E134-3798-E8D8-70FA-3DB27A3E89D5}"/>
              </a:ext>
            </a:extLst>
          </p:cNvPr>
          <p:cNvCxnSpPr>
            <a:cxnSpLocks/>
            <a:stCxn id="18" idx="0"/>
            <a:endCxn id="10" idx="3"/>
          </p:cNvCxnSpPr>
          <p:nvPr/>
        </p:nvCxnSpPr>
        <p:spPr bwMode="gray">
          <a:xfrm flipH="1" flipV="1">
            <a:off x="5373851" y="4469603"/>
            <a:ext cx="935528" cy="119199"/>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38" name="Gerade Verbindung mit Pfeil 1137">
            <a:extLst>
              <a:ext uri="{FF2B5EF4-FFF2-40B4-BE49-F238E27FC236}">
                <a16:creationId xmlns:a16="http://schemas.microsoft.com/office/drawing/2014/main" id="{E018F943-11AF-886A-9629-D6C71E53A3AA}"/>
              </a:ext>
            </a:extLst>
          </p:cNvPr>
          <p:cNvCxnSpPr>
            <a:cxnSpLocks/>
            <a:stCxn id="10" idx="3"/>
          </p:cNvCxnSpPr>
          <p:nvPr/>
        </p:nvCxnSpPr>
        <p:spPr bwMode="gray">
          <a:xfrm flipV="1">
            <a:off x="5373851" y="3982251"/>
            <a:ext cx="765653" cy="487352"/>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1" name="Gerade Verbindung mit Pfeil 1140">
            <a:extLst>
              <a:ext uri="{FF2B5EF4-FFF2-40B4-BE49-F238E27FC236}">
                <a16:creationId xmlns:a16="http://schemas.microsoft.com/office/drawing/2014/main" id="{3E14FCE9-E1DD-9B35-D8CA-0E38404D84DF}"/>
              </a:ext>
            </a:extLst>
          </p:cNvPr>
          <p:cNvCxnSpPr>
            <a:cxnSpLocks/>
            <a:stCxn id="6" idx="3"/>
          </p:cNvCxnSpPr>
          <p:nvPr/>
        </p:nvCxnSpPr>
        <p:spPr bwMode="gray">
          <a:xfrm>
            <a:off x="8480587" y="1788057"/>
            <a:ext cx="1001376" cy="1111919"/>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4" name="Gerade Verbindung mit Pfeil 1143">
            <a:extLst>
              <a:ext uri="{FF2B5EF4-FFF2-40B4-BE49-F238E27FC236}">
                <a16:creationId xmlns:a16="http://schemas.microsoft.com/office/drawing/2014/main" id="{12C173AF-E741-B304-0011-DA19EC184B9D}"/>
              </a:ext>
            </a:extLst>
          </p:cNvPr>
          <p:cNvCxnSpPr>
            <a:cxnSpLocks/>
            <a:stCxn id="20" idx="0"/>
            <a:endCxn id="19" idx="3"/>
          </p:cNvCxnSpPr>
          <p:nvPr/>
        </p:nvCxnSpPr>
        <p:spPr bwMode="gray">
          <a:xfrm flipV="1">
            <a:off x="8480587" y="3779312"/>
            <a:ext cx="723736" cy="1018902"/>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ED625CC9-C03A-631A-9D59-3EEE40DEAF39}"/>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dirty="0"/>
          </a:p>
        </p:txBody>
      </p:sp>
      <p:pic>
        <p:nvPicPr>
          <p:cNvPr id="13" name="Picture 52" descr="K:\Grow\02_Corporate\01_Logo\Office\Growport_RGB_pos_M_1.png">
            <a:extLst>
              <a:ext uri="{FF2B5EF4-FFF2-40B4-BE49-F238E27FC236}">
                <a16:creationId xmlns:a16="http://schemas.microsoft.com/office/drawing/2014/main" id="{D1F5176F-DFD9-230B-A84F-5C7DAC0CAB9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D0630A58-6CE7-7B3F-60C7-D315DB40AE6B}"/>
              </a:ext>
            </a:extLst>
          </p:cNvPr>
          <p:cNvSpPr txBox="1"/>
          <p:nvPr/>
        </p:nvSpPr>
        <p:spPr bwMode="gray">
          <a:xfrm>
            <a:off x="5373851" y="3291961"/>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Mentale Stärke</a:t>
            </a:r>
          </a:p>
        </p:txBody>
      </p:sp>
      <p:sp>
        <p:nvSpPr>
          <p:cNvPr id="3" name="Textfeld 2">
            <a:extLst>
              <a:ext uri="{FF2B5EF4-FFF2-40B4-BE49-F238E27FC236}">
                <a16:creationId xmlns:a16="http://schemas.microsoft.com/office/drawing/2014/main" id="{DFA8F66D-C5E2-F41F-327F-8709B0428D51}"/>
              </a:ext>
            </a:extLst>
          </p:cNvPr>
          <p:cNvSpPr txBox="1"/>
          <p:nvPr/>
        </p:nvSpPr>
        <p:spPr bwMode="gray">
          <a:xfrm>
            <a:off x="3537440" y="2449779"/>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Gesundheit</a:t>
            </a:r>
          </a:p>
        </p:txBody>
      </p:sp>
      <p:sp>
        <p:nvSpPr>
          <p:cNvPr id="5" name="Textfeld 4">
            <a:extLst>
              <a:ext uri="{FF2B5EF4-FFF2-40B4-BE49-F238E27FC236}">
                <a16:creationId xmlns:a16="http://schemas.microsoft.com/office/drawing/2014/main" id="{FBC2F345-9E9B-8CFF-37EC-0486BFD113F5}"/>
              </a:ext>
            </a:extLst>
          </p:cNvPr>
          <p:cNvSpPr txBox="1"/>
          <p:nvPr/>
        </p:nvSpPr>
        <p:spPr bwMode="gray">
          <a:xfrm>
            <a:off x="5190027" y="1788057"/>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Resilienz</a:t>
            </a:r>
          </a:p>
        </p:txBody>
      </p:sp>
      <p:sp>
        <p:nvSpPr>
          <p:cNvPr id="6" name="Textfeld 5">
            <a:extLst>
              <a:ext uri="{FF2B5EF4-FFF2-40B4-BE49-F238E27FC236}">
                <a16:creationId xmlns:a16="http://schemas.microsoft.com/office/drawing/2014/main" id="{1D1D0AD2-F11B-E35C-1C4A-E99928AEC4ED}"/>
              </a:ext>
            </a:extLst>
          </p:cNvPr>
          <p:cNvSpPr txBox="1"/>
          <p:nvPr/>
        </p:nvSpPr>
        <p:spPr bwMode="gray">
          <a:xfrm>
            <a:off x="7033115" y="1459444"/>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Optimismus</a:t>
            </a:r>
          </a:p>
        </p:txBody>
      </p:sp>
      <p:sp>
        <p:nvSpPr>
          <p:cNvPr id="7" name="Textfeld 6">
            <a:extLst>
              <a:ext uri="{FF2B5EF4-FFF2-40B4-BE49-F238E27FC236}">
                <a16:creationId xmlns:a16="http://schemas.microsoft.com/office/drawing/2014/main" id="{BFFC8FC3-1A4A-CBCD-5723-FF96588DF3E0}"/>
              </a:ext>
            </a:extLst>
          </p:cNvPr>
          <p:cNvSpPr txBox="1"/>
          <p:nvPr/>
        </p:nvSpPr>
        <p:spPr bwMode="gray">
          <a:xfrm>
            <a:off x="8034491" y="2578366"/>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Beziehungen</a:t>
            </a:r>
          </a:p>
        </p:txBody>
      </p:sp>
      <p:sp>
        <p:nvSpPr>
          <p:cNvPr id="9" name="Textfeld 8">
            <a:extLst>
              <a:ext uri="{FF2B5EF4-FFF2-40B4-BE49-F238E27FC236}">
                <a16:creationId xmlns:a16="http://schemas.microsoft.com/office/drawing/2014/main" id="{A63AF1CA-26D2-4B0F-9039-428829623FBA}"/>
              </a:ext>
            </a:extLst>
          </p:cNvPr>
          <p:cNvSpPr txBox="1"/>
          <p:nvPr/>
        </p:nvSpPr>
        <p:spPr bwMode="gray">
          <a:xfrm>
            <a:off x="4984912" y="707492"/>
            <a:ext cx="186991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Selbstwirksamkeit</a:t>
            </a:r>
          </a:p>
        </p:txBody>
      </p:sp>
      <p:sp>
        <p:nvSpPr>
          <p:cNvPr id="10" name="Textfeld 9">
            <a:extLst>
              <a:ext uri="{FF2B5EF4-FFF2-40B4-BE49-F238E27FC236}">
                <a16:creationId xmlns:a16="http://schemas.microsoft.com/office/drawing/2014/main" id="{1F4E9855-0FC1-7D1C-DE75-94E7DA205282}"/>
              </a:ext>
            </a:extLst>
          </p:cNvPr>
          <p:cNvSpPr txBox="1"/>
          <p:nvPr/>
        </p:nvSpPr>
        <p:spPr bwMode="gray">
          <a:xfrm>
            <a:off x="3926379" y="4140990"/>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Erfolg</a:t>
            </a:r>
          </a:p>
        </p:txBody>
      </p:sp>
      <p:sp>
        <p:nvSpPr>
          <p:cNvPr id="11" name="Textfeld 10">
            <a:extLst>
              <a:ext uri="{FF2B5EF4-FFF2-40B4-BE49-F238E27FC236}">
                <a16:creationId xmlns:a16="http://schemas.microsoft.com/office/drawing/2014/main" id="{E3A7BDCC-0BB7-6968-3DA3-BAA4C92BFE32}"/>
              </a:ext>
            </a:extLst>
          </p:cNvPr>
          <p:cNvSpPr txBox="1"/>
          <p:nvPr/>
        </p:nvSpPr>
        <p:spPr bwMode="gray">
          <a:xfrm>
            <a:off x="2098395" y="3281189"/>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Lebensqualität</a:t>
            </a:r>
          </a:p>
        </p:txBody>
      </p:sp>
      <p:sp>
        <p:nvSpPr>
          <p:cNvPr id="14" name="Textfeld 13">
            <a:extLst>
              <a:ext uri="{FF2B5EF4-FFF2-40B4-BE49-F238E27FC236}">
                <a16:creationId xmlns:a16="http://schemas.microsoft.com/office/drawing/2014/main" id="{58ABBC73-EEC6-CB39-2806-2C82CB73AD79}"/>
              </a:ext>
            </a:extLst>
          </p:cNvPr>
          <p:cNvSpPr txBox="1"/>
          <p:nvPr/>
        </p:nvSpPr>
        <p:spPr bwMode="gray">
          <a:xfrm>
            <a:off x="6874027" y="4140989"/>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Liebe</a:t>
            </a:r>
          </a:p>
        </p:txBody>
      </p:sp>
      <p:sp>
        <p:nvSpPr>
          <p:cNvPr id="15" name="Textfeld 14">
            <a:extLst>
              <a:ext uri="{FF2B5EF4-FFF2-40B4-BE49-F238E27FC236}">
                <a16:creationId xmlns:a16="http://schemas.microsoft.com/office/drawing/2014/main" id="{BAB1D3CB-E8C7-F302-2C1D-D6838F06849E}"/>
              </a:ext>
            </a:extLst>
          </p:cNvPr>
          <p:cNvSpPr txBox="1"/>
          <p:nvPr/>
        </p:nvSpPr>
        <p:spPr bwMode="gray">
          <a:xfrm>
            <a:off x="2490510" y="4469602"/>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Souveränität</a:t>
            </a:r>
          </a:p>
        </p:txBody>
      </p:sp>
      <p:sp>
        <p:nvSpPr>
          <p:cNvPr id="16" name="Textfeld 15">
            <a:extLst>
              <a:ext uri="{FF2B5EF4-FFF2-40B4-BE49-F238E27FC236}">
                <a16:creationId xmlns:a16="http://schemas.microsoft.com/office/drawing/2014/main" id="{9CA472C1-9047-1413-2799-F9277837B7F1}"/>
              </a:ext>
            </a:extLst>
          </p:cNvPr>
          <p:cNvSpPr txBox="1"/>
          <p:nvPr/>
        </p:nvSpPr>
        <p:spPr bwMode="gray">
          <a:xfrm>
            <a:off x="1766774" y="1776110"/>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Wohlstand</a:t>
            </a:r>
          </a:p>
        </p:txBody>
      </p:sp>
      <p:sp>
        <p:nvSpPr>
          <p:cNvPr id="17" name="Textfeld 16">
            <a:extLst>
              <a:ext uri="{FF2B5EF4-FFF2-40B4-BE49-F238E27FC236}">
                <a16:creationId xmlns:a16="http://schemas.microsoft.com/office/drawing/2014/main" id="{6D2F545F-A883-72F4-4F5A-28AA052FDC0E}"/>
              </a:ext>
            </a:extLst>
          </p:cNvPr>
          <p:cNvSpPr txBox="1"/>
          <p:nvPr/>
        </p:nvSpPr>
        <p:spPr bwMode="gray">
          <a:xfrm>
            <a:off x="2952473" y="944700"/>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Freiheit</a:t>
            </a:r>
          </a:p>
        </p:txBody>
      </p:sp>
      <p:sp>
        <p:nvSpPr>
          <p:cNvPr id="18" name="Textfeld 17">
            <a:extLst>
              <a:ext uri="{FF2B5EF4-FFF2-40B4-BE49-F238E27FC236}">
                <a16:creationId xmlns:a16="http://schemas.microsoft.com/office/drawing/2014/main" id="{4A88075B-DFB8-10FA-71C3-70E929CCC440}"/>
              </a:ext>
            </a:extLst>
          </p:cNvPr>
          <p:cNvSpPr txBox="1"/>
          <p:nvPr/>
        </p:nvSpPr>
        <p:spPr bwMode="gray">
          <a:xfrm>
            <a:off x="5585643" y="4588802"/>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Sinnhaftigkeit</a:t>
            </a:r>
          </a:p>
        </p:txBody>
      </p:sp>
      <p:sp>
        <p:nvSpPr>
          <p:cNvPr id="19" name="Textfeld 18">
            <a:extLst>
              <a:ext uri="{FF2B5EF4-FFF2-40B4-BE49-F238E27FC236}">
                <a16:creationId xmlns:a16="http://schemas.microsoft.com/office/drawing/2014/main" id="{3035DE57-6DD8-D91E-224E-0A5454E5126E}"/>
              </a:ext>
            </a:extLst>
          </p:cNvPr>
          <p:cNvSpPr txBox="1"/>
          <p:nvPr/>
        </p:nvSpPr>
        <p:spPr bwMode="gray">
          <a:xfrm>
            <a:off x="7756851" y="3450699"/>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Familie</a:t>
            </a:r>
          </a:p>
        </p:txBody>
      </p:sp>
      <p:sp>
        <p:nvSpPr>
          <p:cNvPr id="20" name="Textfeld 19">
            <a:extLst>
              <a:ext uri="{FF2B5EF4-FFF2-40B4-BE49-F238E27FC236}">
                <a16:creationId xmlns:a16="http://schemas.microsoft.com/office/drawing/2014/main" id="{CDA0EA1F-DA6C-0DD4-6F13-3B43D53BE8A9}"/>
              </a:ext>
            </a:extLst>
          </p:cNvPr>
          <p:cNvSpPr txBox="1"/>
          <p:nvPr/>
        </p:nvSpPr>
        <p:spPr bwMode="gray">
          <a:xfrm>
            <a:off x="7756851" y="4798214"/>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Verbundenheit</a:t>
            </a:r>
          </a:p>
        </p:txBody>
      </p:sp>
      <p:sp>
        <p:nvSpPr>
          <p:cNvPr id="21" name="Textfeld 20">
            <a:extLst>
              <a:ext uri="{FF2B5EF4-FFF2-40B4-BE49-F238E27FC236}">
                <a16:creationId xmlns:a16="http://schemas.microsoft.com/office/drawing/2014/main" id="{76360E1D-F622-3565-F776-B2642E0347EC}"/>
              </a:ext>
            </a:extLst>
          </p:cNvPr>
          <p:cNvSpPr txBox="1"/>
          <p:nvPr/>
        </p:nvSpPr>
        <p:spPr bwMode="gray">
          <a:xfrm>
            <a:off x="6939276" y="5488504"/>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Natur</a:t>
            </a:r>
          </a:p>
        </p:txBody>
      </p:sp>
      <p:sp>
        <p:nvSpPr>
          <p:cNvPr id="22" name="Textfeld 21">
            <a:extLst>
              <a:ext uri="{FF2B5EF4-FFF2-40B4-BE49-F238E27FC236}">
                <a16:creationId xmlns:a16="http://schemas.microsoft.com/office/drawing/2014/main" id="{D251E26D-1F2B-0142-E987-A9F631858B51}"/>
              </a:ext>
            </a:extLst>
          </p:cNvPr>
          <p:cNvSpPr txBox="1"/>
          <p:nvPr/>
        </p:nvSpPr>
        <p:spPr bwMode="gray">
          <a:xfrm>
            <a:off x="8321499" y="5952873"/>
            <a:ext cx="1447472" cy="657225"/>
          </a:xfrm>
          <a:prstGeom prst="rect">
            <a:avLst/>
          </a:prstGeom>
          <a:noFill/>
        </p:spPr>
        <p:txBody>
          <a:bodyPr wrap="square" lIns="0" tIns="0" rIns="0" bIns="0" rtlCol="0" anchor="ctr">
            <a:noAutofit/>
          </a:bodyPr>
          <a:lstStyle/>
          <a:p>
            <a:pPr algn="ctr">
              <a:buClr>
                <a:schemeClr val="tx1"/>
              </a:buClr>
            </a:pPr>
            <a:r>
              <a:rPr lang="de-DE" dirty="0">
                <a:solidFill>
                  <a:schemeClr val="tx2"/>
                </a:solidFill>
                <a:latin typeface="+mj-lt"/>
              </a:rPr>
              <a:t>Herkunft</a:t>
            </a:r>
          </a:p>
        </p:txBody>
      </p:sp>
      <p:cxnSp>
        <p:nvCxnSpPr>
          <p:cNvPr id="1050" name="Gerade Verbindung mit Pfeil 1049">
            <a:extLst>
              <a:ext uri="{FF2B5EF4-FFF2-40B4-BE49-F238E27FC236}">
                <a16:creationId xmlns:a16="http://schemas.microsoft.com/office/drawing/2014/main" id="{FF18440A-2F0E-2F45-9E71-AEB7426096A7}"/>
              </a:ext>
            </a:extLst>
          </p:cNvPr>
          <p:cNvCxnSpPr>
            <a:stCxn id="7" idx="1"/>
          </p:cNvCxnSpPr>
          <p:nvPr/>
        </p:nvCxnSpPr>
        <p:spPr bwMode="gray">
          <a:xfrm flipH="1" flipV="1">
            <a:off x="7756850" y="2144854"/>
            <a:ext cx="277641" cy="762125"/>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20" name="Gerade Verbindung mit Pfeil 1119">
            <a:extLst>
              <a:ext uri="{FF2B5EF4-FFF2-40B4-BE49-F238E27FC236}">
                <a16:creationId xmlns:a16="http://schemas.microsoft.com/office/drawing/2014/main" id="{B6F665C2-EE87-ADF2-1441-4EEB9BC092C0}"/>
              </a:ext>
            </a:extLst>
          </p:cNvPr>
          <p:cNvCxnSpPr>
            <a:cxnSpLocks/>
            <a:stCxn id="3" idx="0"/>
            <a:endCxn id="5" idx="1"/>
          </p:cNvCxnSpPr>
          <p:nvPr/>
        </p:nvCxnSpPr>
        <p:spPr bwMode="gray">
          <a:xfrm flipV="1">
            <a:off x="4261176" y="2116670"/>
            <a:ext cx="928851" cy="333109"/>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23" name="Gerade Verbindung mit Pfeil 1122">
            <a:extLst>
              <a:ext uri="{FF2B5EF4-FFF2-40B4-BE49-F238E27FC236}">
                <a16:creationId xmlns:a16="http://schemas.microsoft.com/office/drawing/2014/main" id="{09833F93-33FD-708B-869C-402BD66B628B}"/>
              </a:ext>
            </a:extLst>
          </p:cNvPr>
          <p:cNvCxnSpPr>
            <a:cxnSpLocks/>
            <a:endCxn id="11" idx="0"/>
          </p:cNvCxnSpPr>
          <p:nvPr/>
        </p:nvCxnSpPr>
        <p:spPr bwMode="gray">
          <a:xfrm flipH="1">
            <a:off x="2822131" y="2787778"/>
            <a:ext cx="668401" cy="493411"/>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7" name="Gerade Verbindung mit Pfeil 1146">
            <a:extLst>
              <a:ext uri="{FF2B5EF4-FFF2-40B4-BE49-F238E27FC236}">
                <a16:creationId xmlns:a16="http://schemas.microsoft.com/office/drawing/2014/main" id="{0122D199-CFA4-BC5B-1965-95D9CB7E9FFD}"/>
              </a:ext>
            </a:extLst>
          </p:cNvPr>
          <p:cNvCxnSpPr>
            <a:cxnSpLocks/>
            <a:stCxn id="3" idx="3"/>
            <a:endCxn id="5" idx="1"/>
          </p:cNvCxnSpPr>
          <p:nvPr/>
        </p:nvCxnSpPr>
        <p:spPr bwMode="gray">
          <a:xfrm flipV="1">
            <a:off x="4984912" y="2116670"/>
            <a:ext cx="205115" cy="661722"/>
          </a:xfrm>
          <a:prstGeom prst="straightConnector1">
            <a:avLst/>
          </a:prstGeom>
          <a:ln w="38100" cap="rnd">
            <a:solidFill>
              <a:schemeClr val="tx1">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52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500"/>
                                        <p:tgtEl>
                                          <p:spTgt spid="5"/>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500"/>
                                        <p:tgtEl>
                                          <p:spTgt spid="6"/>
                                        </p:tgtEl>
                                      </p:cBhvr>
                                    </p:animEffect>
                                  </p:childTnLst>
                                </p:cTn>
                              </p:par>
                            </p:childTnLst>
                          </p:cTn>
                        </p:par>
                        <p:par>
                          <p:cTn id="20" fill="hold">
                            <p:stCondLst>
                              <p:cond delay="6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500"/>
                                        <p:tgtEl>
                                          <p:spTgt spid="9"/>
                                        </p:tgtEl>
                                      </p:cBhvr>
                                    </p:animEffect>
                                  </p:childTnLst>
                                </p:cTn>
                              </p:par>
                            </p:childTnLst>
                          </p:cTn>
                        </p:par>
                        <p:par>
                          <p:cTn id="24" fill="hold">
                            <p:stCondLst>
                              <p:cond delay="7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500"/>
                                        <p:tgtEl>
                                          <p:spTgt spid="17"/>
                                        </p:tgtEl>
                                      </p:cBhvr>
                                    </p:animEffect>
                                  </p:childTnLst>
                                </p:cTn>
                              </p:par>
                            </p:childTnLst>
                          </p:cTn>
                        </p:par>
                        <p:par>
                          <p:cTn id="28" fill="hold">
                            <p:stCondLst>
                              <p:cond delay="9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childTnLst>
                                </p:cTn>
                              </p:par>
                            </p:childTnLst>
                          </p:cTn>
                        </p:par>
                        <p:par>
                          <p:cTn id="32" fill="hold">
                            <p:stCondLst>
                              <p:cond delay="10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500"/>
                                        <p:tgtEl>
                                          <p:spTgt spid="11"/>
                                        </p:tgtEl>
                                      </p:cBhvr>
                                    </p:animEffect>
                                  </p:childTnLst>
                                </p:cTn>
                              </p:par>
                            </p:childTnLst>
                          </p:cTn>
                        </p:par>
                        <p:par>
                          <p:cTn id="36" fill="hold">
                            <p:stCondLst>
                              <p:cond delay="12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500"/>
                                        <p:tgtEl>
                                          <p:spTgt spid="15"/>
                                        </p:tgtEl>
                                      </p:cBhvr>
                                    </p:animEffect>
                                  </p:childTnLst>
                                </p:cTn>
                              </p:par>
                            </p:childTnLst>
                          </p:cTn>
                        </p:par>
                        <p:par>
                          <p:cTn id="40" fill="hold">
                            <p:stCondLst>
                              <p:cond delay="135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500"/>
                                        <p:tgtEl>
                                          <p:spTgt spid="10"/>
                                        </p:tgtEl>
                                      </p:cBhvr>
                                    </p:animEffect>
                                  </p:childTnLst>
                                </p:cTn>
                              </p:par>
                            </p:childTnLst>
                          </p:cTn>
                        </p:par>
                        <p:par>
                          <p:cTn id="44" fill="hold">
                            <p:stCondLst>
                              <p:cond delay="150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500"/>
                                        <p:tgtEl>
                                          <p:spTgt spid="18"/>
                                        </p:tgtEl>
                                      </p:cBhvr>
                                    </p:animEffect>
                                  </p:childTnLst>
                                </p:cTn>
                              </p:par>
                            </p:childTnLst>
                          </p:cTn>
                        </p:par>
                        <p:par>
                          <p:cTn id="48" fill="hold">
                            <p:stCondLst>
                              <p:cond delay="16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500"/>
                                        <p:tgtEl>
                                          <p:spTgt spid="14"/>
                                        </p:tgtEl>
                                      </p:cBhvr>
                                    </p:animEffect>
                                  </p:childTnLst>
                                </p:cTn>
                              </p:par>
                            </p:childTnLst>
                          </p:cTn>
                        </p:par>
                        <p:par>
                          <p:cTn id="52" fill="hold">
                            <p:stCondLst>
                              <p:cond delay="18000"/>
                            </p:stCondLst>
                            <p:childTnLst>
                              <p:par>
                                <p:cTn id="53" presetID="10" presetClass="entr" presetSubtype="0"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1500"/>
                                        <p:tgtEl>
                                          <p:spTgt spid="7"/>
                                        </p:tgtEl>
                                      </p:cBhvr>
                                    </p:animEffect>
                                  </p:childTnLst>
                                </p:cTn>
                              </p:par>
                            </p:childTnLst>
                          </p:cTn>
                        </p:par>
                        <p:par>
                          <p:cTn id="56" fill="hold">
                            <p:stCondLst>
                              <p:cond delay="195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500"/>
                                        <p:tgtEl>
                                          <p:spTgt spid="19"/>
                                        </p:tgtEl>
                                      </p:cBhvr>
                                    </p:animEffect>
                                  </p:childTnLst>
                                </p:cTn>
                              </p:par>
                            </p:childTnLst>
                          </p:cTn>
                        </p:par>
                        <p:par>
                          <p:cTn id="60" fill="hold">
                            <p:stCondLst>
                              <p:cond delay="210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500"/>
                                        <p:tgtEl>
                                          <p:spTgt spid="20"/>
                                        </p:tgtEl>
                                      </p:cBhvr>
                                    </p:animEffect>
                                  </p:childTnLst>
                                </p:cTn>
                              </p:par>
                            </p:childTnLst>
                          </p:cTn>
                        </p:par>
                        <p:par>
                          <p:cTn id="64" fill="hold">
                            <p:stCondLst>
                              <p:cond delay="2250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500"/>
                                        <p:tgtEl>
                                          <p:spTgt spid="21"/>
                                        </p:tgtEl>
                                      </p:cBhvr>
                                    </p:animEffect>
                                  </p:childTnLst>
                                </p:cTn>
                              </p:par>
                            </p:childTnLst>
                          </p:cTn>
                        </p:par>
                        <p:par>
                          <p:cTn id="68" fill="hold">
                            <p:stCondLst>
                              <p:cond delay="240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9" grpId="0"/>
      <p:bldP spid="10" grpId="0"/>
      <p:bldP spid="11" grpId="0"/>
      <p:bldP spid="14" grpId="0"/>
      <p:bldP spid="15" grpId="0"/>
      <p:bldP spid="16" grpId="0"/>
      <p:bldP spid="17" grpId="0"/>
      <p:bldP spid="18" grpId="0"/>
      <p:bldP spid="19" grpId="0"/>
      <p:bldP spid="20"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53C8-9135-1886-F6E3-B14D52D5FDD1}"/>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B1037141-B4F0-AAB0-3CEB-D9622433CA5B}"/>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C13B36F9-473B-BB22-AEFA-25C1AA1C56B9}"/>
              </a:ext>
            </a:extLst>
          </p:cNvPr>
          <p:cNvSpPr>
            <a:spLocks noGrp="1"/>
          </p:cNvSpPr>
          <p:nvPr>
            <p:ph idx="1"/>
          </p:nvPr>
        </p:nvSpPr>
        <p:spPr>
          <a:xfrm>
            <a:off x="0" y="0"/>
            <a:ext cx="12201569" cy="6877582"/>
          </a:xfrm>
          <a:solidFill>
            <a:schemeClr val="bg1"/>
          </a:solidFill>
          <a:ln>
            <a:noFill/>
          </a:ln>
        </p:spPr>
        <p:txBody>
          <a:bodyPr lIns="360000" tIns="360000" rIns="360000" bIns="360000" anchor="ctr"/>
          <a:lstStyle/>
          <a:p>
            <a:pPr lvl="0">
              <a:tabLst>
                <a:tab pos="457200" algn="l"/>
              </a:tabLst>
            </a:pPr>
            <a:r>
              <a:rPr lang="de-DE" sz="4800" kern="0" dirty="0">
                <a:solidFill>
                  <a:schemeClr val="bg2"/>
                </a:solidFill>
                <a:cs typeface="Times New Roman" panose="02020603050405020304" pitchFamily="18" charset="0"/>
              </a:rPr>
              <a:t>Das Gelernte mit uns selbst zu verbinden </a:t>
            </a:r>
            <a:r>
              <a:rPr lang="de-DE" sz="4800" kern="0" dirty="0">
                <a:solidFill>
                  <a:schemeClr val="tx2"/>
                </a:solidFill>
                <a:cs typeface="Times New Roman" panose="02020603050405020304" pitchFamily="18" charset="0"/>
              </a:rPr>
              <a:t>(ihm Bedeutung zu geben) führt zu einem höheren Level an </a:t>
            </a:r>
            <a:r>
              <a:rPr lang="de-DE" sz="4800" i="1" kern="0" dirty="0">
                <a:solidFill>
                  <a:schemeClr val="bg2"/>
                </a:solidFill>
                <a:cs typeface="Times New Roman" panose="02020603050405020304" pitchFamily="18" charset="0"/>
              </a:rPr>
              <a:t>Erinnerung und Relevanz</a:t>
            </a:r>
            <a:r>
              <a:rPr lang="de-DE" sz="4800" kern="0" dirty="0">
                <a:solidFill>
                  <a:schemeClr val="tx2"/>
                </a:solidFill>
                <a:cs typeface="Times New Roman" panose="02020603050405020304" pitchFamily="18" charset="0"/>
              </a:rPr>
              <a:t>.</a:t>
            </a:r>
            <a:endParaRPr lang="de-DE" sz="11500" kern="0" dirty="0">
              <a:cs typeface="Times New Roman" panose="02020603050405020304" pitchFamily="18" charset="0"/>
            </a:endParaRPr>
          </a:p>
        </p:txBody>
      </p:sp>
      <p:sp>
        <p:nvSpPr>
          <p:cNvPr id="12" name="Textfeld 11">
            <a:extLst>
              <a:ext uri="{FF2B5EF4-FFF2-40B4-BE49-F238E27FC236}">
                <a16:creationId xmlns:a16="http://schemas.microsoft.com/office/drawing/2014/main" id="{72CD2C8F-0EC9-DC2F-9BC4-7B3527FD7730}"/>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380C7338-CBA6-255D-B463-CC953F309FB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11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FCB59-0C3A-9487-FD10-31B687AAC577}"/>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02A4A02E-C5F6-A44D-124A-AC753C0DE2BC}"/>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500F2DAD-BC21-06F5-4A0F-938B46ED5346}"/>
              </a:ext>
            </a:extLst>
          </p:cNvPr>
          <p:cNvSpPr>
            <a:spLocks noGrp="1"/>
          </p:cNvSpPr>
          <p:nvPr>
            <p:ph idx="1"/>
          </p:nvPr>
        </p:nvSpPr>
        <p:spPr>
          <a:xfrm>
            <a:off x="0" y="0"/>
            <a:ext cx="12201569" cy="6877582"/>
          </a:xfrm>
          <a:solidFill>
            <a:schemeClr val="bg1"/>
          </a:solidFill>
          <a:ln>
            <a:noFill/>
          </a:ln>
        </p:spPr>
        <p:txBody>
          <a:bodyPr lIns="360000" tIns="360000" rIns="360000" bIns="360000" anchor="ctr"/>
          <a:lstStyle/>
          <a:p>
            <a:pPr lvl="0">
              <a:tabLst>
                <a:tab pos="457200" algn="l"/>
              </a:tabLst>
            </a:pPr>
            <a:r>
              <a:rPr lang="de-DE" sz="4800" kern="0" dirty="0">
                <a:cs typeface="Times New Roman" panose="02020603050405020304" pitchFamily="18" charset="0"/>
              </a:rPr>
              <a:t>Special: </a:t>
            </a:r>
            <a:r>
              <a:rPr lang="de-DE" sz="4800" kern="0" dirty="0" err="1">
                <a:solidFill>
                  <a:schemeClr val="tx2"/>
                </a:solidFill>
                <a:cs typeface="Times New Roman" panose="02020603050405020304" pitchFamily="18" charset="0"/>
              </a:rPr>
              <a:t>Insights</a:t>
            </a:r>
            <a:r>
              <a:rPr lang="de-DE" sz="4800" kern="0" dirty="0">
                <a:solidFill>
                  <a:schemeClr val="tx2"/>
                </a:solidFill>
                <a:cs typeface="Times New Roman" panose="02020603050405020304" pitchFamily="18" charset="0"/>
              </a:rPr>
              <a:t> – </a:t>
            </a:r>
            <a:r>
              <a:rPr lang="de-DE" sz="4800" kern="0" dirty="0">
                <a:solidFill>
                  <a:schemeClr val="bg2"/>
                </a:solidFill>
                <a:cs typeface="Times New Roman" panose="02020603050405020304" pitchFamily="18" charset="0"/>
              </a:rPr>
              <a:t>AHA</a:t>
            </a:r>
            <a:r>
              <a:rPr lang="de-DE" sz="4800" kern="0" dirty="0">
                <a:solidFill>
                  <a:schemeClr val="tx2"/>
                </a:solidFill>
                <a:cs typeface="Times New Roman" panose="02020603050405020304" pitchFamily="18" charset="0"/>
              </a:rPr>
              <a:t> </a:t>
            </a:r>
            <a:r>
              <a:rPr lang="de-DE" sz="4800" kern="0" dirty="0">
                <a:solidFill>
                  <a:schemeClr val="bg2"/>
                </a:solidFill>
                <a:cs typeface="Times New Roman" panose="02020603050405020304" pitchFamily="18" charset="0"/>
              </a:rPr>
              <a:t>Momente</a:t>
            </a:r>
          </a:p>
          <a:p>
            <a:pPr lvl="0">
              <a:tabLst>
                <a:tab pos="457200" algn="l"/>
              </a:tabLst>
            </a:pPr>
            <a:endParaRPr lang="de-DE" sz="4800" kern="0" dirty="0">
              <a:solidFill>
                <a:schemeClr val="bg2"/>
              </a:solidFill>
              <a:cs typeface="Times New Roman" panose="02020603050405020304" pitchFamily="18" charset="0"/>
            </a:endParaRPr>
          </a:p>
          <a:p>
            <a:pPr marL="685800" lvl="0" indent="-685800">
              <a:buFont typeface="Wingdings" pitchFamily="2" charset="2"/>
              <a:buChar char="§"/>
              <a:tabLst>
                <a:tab pos="457200" algn="l"/>
              </a:tabLst>
            </a:pPr>
            <a:r>
              <a:rPr lang="de-DE" sz="3600" kern="0" dirty="0">
                <a:solidFill>
                  <a:schemeClr val="tx2"/>
                </a:solidFill>
                <a:cs typeface="Times New Roman" panose="02020603050405020304" pitchFamily="18" charset="0"/>
              </a:rPr>
              <a:t>Reflektieren – Selbstbeobachtung </a:t>
            </a:r>
          </a:p>
          <a:p>
            <a:pPr marL="685800" lvl="0" indent="-685800">
              <a:buFont typeface="Wingdings" pitchFamily="2" charset="2"/>
              <a:buChar char="§"/>
              <a:tabLst>
                <a:tab pos="457200" algn="l"/>
              </a:tabLst>
            </a:pPr>
            <a:r>
              <a:rPr lang="de-DE" sz="3600" kern="0" dirty="0">
                <a:solidFill>
                  <a:schemeClr val="tx2"/>
                </a:solidFill>
                <a:cs typeface="Times New Roman" panose="02020603050405020304" pitchFamily="18" charset="0"/>
              </a:rPr>
              <a:t>Reframing – Perspektivwechsel</a:t>
            </a:r>
          </a:p>
          <a:p>
            <a:pPr marL="685800" lvl="0" indent="-685800">
              <a:buFont typeface="Wingdings" pitchFamily="2" charset="2"/>
              <a:buChar char="§"/>
              <a:tabLst>
                <a:tab pos="457200" algn="l"/>
              </a:tabLst>
            </a:pPr>
            <a:r>
              <a:rPr lang="de-DE" sz="3600" kern="0" dirty="0">
                <a:solidFill>
                  <a:schemeClr val="tx2"/>
                </a:solidFill>
                <a:cs typeface="Times New Roman" panose="02020603050405020304" pitchFamily="18" charset="0"/>
              </a:rPr>
              <a:t>Power Posing – Selbstwahrnehmung</a:t>
            </a:r>
          </a:p>
        </p:txBody>
      </p:sp>
      <p:sp>
        <p:nvSpPr>
          <p:cNvPr id="12" name="Textfeld 11">
            <a:extLst>
              <a:ext uri="{FF2B5EF4-FFF2-40B4-BE49-F238E27FC236}">
                <a16:creationId xmlns:a16="http://schemas.microsoft.com/office/drawing/2014/main" id="{7400687C-085A-2EBC-A7F0-7B1F07D6AAF7}"/>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27262D3C-D189-CB26-FD31-7E530CBB80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246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D1E1A-7D4C-2F93-D72B-44D6283D76F5}"/>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6E6F79EC-7E12-6141-810B-E352BC9B06AF}"/>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EE853670-C427-B8C7-2B95-46A5AF9AC202}"/>
              </a:ext>
            </a:extLst>
          </p:cNvPr>
          <p:cNvSpPr>
            <a:spLocks noGrp="1"/>
          </p:cNvSpPr>
          <p:nvPr>
            <p:ph idx="1"/>
          </p:nvPr>
        </p:nvSpPr>
        <p:spPr>
          <a:xfrm>
            <a:off x="-6393" y="0"/>
            <a:ext cx="12201568" cy="6877583"/>
          </a:xfrm>
          <a:solidFill>
            <a:schemeClr val="bg2"/>
          </a:solidFill>
          <a:ln>
            <a:noFill/>
          </a:ln>
        </p:spPr>
        <p:txBody>
          <a:bodyPr lIns="360000" tIns="360000" rIns="360000" bIns="360000" anchor="ctr"/>
          <a:lstStyle/>
          <a:p>
            <a:pPr lvl="0">
              <a:tabLst>
                <a:tab pos="457200" algn="l"/>
              </a:tabLst>
            </a:pPr>
            <a:r>
              <a:rPr lang="de-DE" sz="34400" kern="0" dirty="0">
                <a:solidFill>
                  <a:schemeClr val="bg1"/>
                </a:solidFill>
                <a:cs typeface="Times New Roman" panose="02020603050405020304" pitchFamily="18" charset="0"/>
              </a:rPr>
              <a:t>E</a:t>
            </a:r>
            <a:r>
              <a:rPr lang="de-DE" sz="8000" kern="0" dirty="0">
                <a:solidFill>
                  <a:schemeClr val="tx2"/>
                </a:solidFill>
                <a:cs typeface="Times New Roman" panose="02020603050405020304" pitchFamily="18" charset="0"/>
              </a:rPr>
              <a:t>motion</a:t>
            </a:r>
          </a:p>
          <a:p>
            <a:pPr lvl="0">
              <a:tabLst>
                <a:tab pos="457200" algn="l"/>
              </a:tabLst>
            </a:pPr>
            <a:r>
              <a:rPr lang="de-DE" sz="3600" kern="0" dirty="0">
                <a:solidFill>
                  <a:schemeClr val="tx2"/>
                </a:solidFill>
                <a:cs typeface="Times New Roman" panose="02020603050405020304" pitchFamily="18" charset="0"/>
              </a:rPr>
              <a:t>Lernen fühlt sich am liebsten gut an</a:t>
            </a:r>
            <a:endParaRPr lang="de-DE" kern="0" dirty="0">
              <a:solidFill>
                <a:schemeClr val="tx2"/>
              </a:solidFill>
              <a:cs typeface="Times New Roman" panose="02020603050405020304" pitchFamily="18" charset="0"/>
            </a:endParaRPr>
          </a:p>
        </p:txBody>
      </p:sp>
      <p:sp>
        <p:nvSpPr>
          <p:cNvPr id="12" name="Textfeld 11">
            <a:extLst>
              <a:ext uri="{FF2B5EF4-FFF2-40B4-BE49-F238E27FC236}">
                <a16:creationId xmlns:a16="http://schemas.microsoft.com/office/drawing/2014/main" id="{577D6814-A4A3-BF2F-6B35-8E48C21A27D9}"/>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460B08C4-C85B-B481-01FD-C4963A8A190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44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A59EC-4870-8819-153C-0307ADDA02C2}"/>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E58AF75D-08A0-B945-136E-51A4D19CA995}"/>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F154FA1E-BF1E-B7F2-FE16-6131CE3F501F}"/>
              </a:ext>
            </a:extLst>
          </p:cNvPr>
          <p:cNvSpPr>
            <a:spLocks noGrp="1"/>
          </p:cNvSpPr>
          <p:nvPr>
            <p:ph idx="1"/>
          </p:nvPr>
        </p:nvSpPr>
        <p:spPr>
          <a:xfrm>
            <a:off x="-6393" y="0"/>
            <a:ext cx="12201568" cy="6877583"/>
          </a:xfrm>
          <a:solidFill>
            <a:schemeClr val="bg2"/>
          </a:solidFill>
          <a:ln>
            <a:noFill/>
          </a:ln>
        </p:spPr>
        <p:txBody>
          <a:bodyPr lIns="360000" tIns="360000" rIns="360000" bIns="360000" anchor="ctr"/>
          <a:lstStyle/>
          <a:p>
            <a:pPr lvl="0">
              <a:tabLst>
                <a:tab pos="457200" algn="l"/>
              </a:tabLst>
            </a:pPr>
            <a:r>
              <a:rPr lang="de-DE" sz="5400" kern="0" dirty="0">
                <a:solidFill>
                  <a:schemeClr val="tx2"/>
                </a:solidFill>
                <a:cs typeface="Times New Roman" panose="02020603050405020304" pitchFamily="18" charset="0"/>
              </a:rPr>
              <a:t> </a:t>
            </a:r>
          </a:p>
        </p:txBody>
      </p:sp>
      <p:sp>
        <p:nvSpPr>
          <p:cNvPr id="12" name="Textfeld 11">
            <a:extLst>
              <a:ext uri="{FF2B5EF4-FFF2-40B4-BE49-F238E27FC236}">
                <a16:creationId xmlns:a16="http://schemas.microsoft.com/office/drawing/2014/main" id="{81BB3222-B53E-F55E-2172-0D8FA1FA7406}"/>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852B8A7E-E848-D8AB-B1DC-3FF8B85BCBB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Person, Lächeln, Menschliches Gesicht, Baum enthält.&#10;&#10;KI-generierte Inhalte können fehlerhaft sein.">
            <a:extLst>
              <a:ext uri="{FF2B5EF4-FFF2-40B4-BE49-F238E27FC236}">
                <a16:creationId xmlns:a16="http://schemas.microsoft.com/office/drawing/2014/main" id="{5820EC86-C773-C42B-8CAB-8E5B4510C7E6}"/>
              </a:ext>
            </a:extLst>
          </p:cNvPr>
          <p:cNvPicPr>
            <a:picLocks noChangeAspect="1"/>
          </p:cNvPicPr>
          <p:nvPr/>
        </p:nvPicPr>
        <p:blipFill>
          <a:blip r:embed="rId4"/>
          <a:srcRect b="15464"/>
          <a:stretch/>
        </p:blipFill>
        <p:spPr>
          <a:xfrm>
            <a:off x="-1" y="0"/>
            <a:ext cx="12207963" cy="6877583"/>
          </a:xfrm>
          <a:prstGeom prst="rect">
            <a:avLst/>
          </a:prstGeom>
        </p:spPr>
      </p:pic>
      <p:sp>
        <p:nvSpPr>
          <p:cNvPr id="9" name="Rechteck 8">
            <a:extLst>
              <a:ext uri="{FF2B5EF4-FFF2-40B4-BE49-F238E27FC236}">
                <a16:creationId xmlns:a16="http://schemas.microsoft.com/office/drawing/2014/main" id="{647FD84A-954C-E9FB-5670-BD326D59C24C}"/>
              </a:ext>
            </a:extLst>
          </p:cNvPr>
          <p:cNvSpPr/>
          <p:nvPr/>
        </p:nvSpPr>
        <p:spPr>
          <a:xfrm>
            <a:off x="-6396" y="4108180"/>
            <a:ext cx="12207963" cy="2554545"/>
          </a:xfrm>
          <a:prstGeom prst="rect">
            <a:avLst/>
          </a:prstGeom>
          <a:noFill/>
        </p:spPr>
        <p:txBody>
          <a:bodyPr wrap="square" lIns="91440" tIns="45720" rIns="91440" bIns="45720">
            <a:spAutoFit/>
          </a:bodyPr>
          <a:lstStyle/>
          <a:p>
            <a:pPr algn="ctr"/>
            <a:r>
              <a:rPr lang="de-DE"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bg2">
                      <a:alpha val="40000"/>
                    </a:schemeClr>
                  </a:glow>
                  <a:outerShdw dist="38100" dir="2640000" algn="bl" rotWithShape="0">
                    <a:schemeClr val="tx2">
                      <a:lumMod val="75000"/>
                    </a:schemeClr>
                  </a:outerShdw>
                </a:effectLst>
                <a:latin typeface="+mj-lt"/>
                <a:hlinkClick r:id="rId5"/>
              </a:rPr>
              <a:t>SHAKE YOUR MONEYMAKER</a:t>
            </a:r>
            <a:endParaRPr lang="de-DE"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bg2">
                    <a:alpha val="40000"/>
                  </a:schemeClr>
                </a:glow>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023165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4F22-EC20-E3F6-7127-0997BD75C747}"/>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A62D779B-21A0-C95C-710E-214C775369BD}"/>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1A9F3A74-2794-6EF3-EB79-13A7E345BDB8}"/>
              </a:ext>
            </a:extLst>
          </p:cNvPr>
          <p:cNvSpPr>
            <a:spLocks noGrp="1"/>
          </p:cNvSpPr>
          <p:nvPr>
            <p:ph idx="1"/>
          </p:nvPr>
        </p:nvSpPr>
        <p:spPr>
          <a:xfrm>
            <a:off x="-6393" y="0"/>
            <a:ext cx="12201568" cy="6877583"/>
          </a:xfrm>
          <a:solidFill>
            <a:schemeClr val="bg1">
              <a:lumMod val="50000"/>
            </a:schemeClr>
          </a:solidFill>
          <a:ln>
            <a:noFill/>
          </a:ln>
        </p:spPr>
        <p:txBody>
          <a:bodyPr lIns="360000" tIns="360000" rIns="360000" bIns="360000" anchor="ctr"/>
          <a:lstStyle/>
          <a:p>
            <a:pPr lvl="0">
              <a:tabLst>
                <a:tab pos="457200" algn="l"/>
              </a:tabLst>
            </a:pPr>
            <a:r>
              <a:rPr lang="de-DE" sz="34400" kern="0" dirty="0" err="1">
                <a:solidFill>
                  <a:schemeClr val="bg2"/>
                </a:solidFill>
                <a:cs typeface="Times New Roman" panose="02020603050405020304" pitchFamily="18" charset="0"/>
              </a:rPr>
              <a:t>S</a:t>
            </a:r>
            <a:r>
              <a:rPr lang="de-DE" sz="8000" kern="0" dirty="0" err="1">
                <a:solidFill>
                  <a:schemeClr val="bg1"/>
                </a:solidFill>
                <a:cs typeface="Times New Roman" panose="02020603050405020304" pitchFamily="18" charset="0"/>
              </a:rPr>
              <a:t>pacing</a:t>
            </a:r>
            <a:endParaRPr lang="de-DE" sz="8000" kern="0" dirty="0">
              <a:solidFill>
                <a:schemeClr val="bg1"/>
              </a:solidFill>
              <a:cs typeface="Times New Roman" panose="02020603050405020304" pitchFamily="18" charset="0"/>
            </a:endParaRPr>
          </a:p>
          <a:p>
            <a:pPr lvl="0">
              <a:tabLst>
                <a:tab pos="457200" algn="l"/>
              </a:tabLst>
            </a:pPr>
            <a:r>
              <a:rPr lang="de-DE" sz="3600" kern="0" dirty="0">
                <a:solidFill>
                  <a:schemeClr val="bg1"/>
                </a:solidFill>
                <a:cs typeface="Times New Roman" panose="02020603050405020304" pitchFamily="18" charset="0"/>
              </a:rPr>
              <a:t>Lernen braucht Zeit</a:t>
            </a:r>
            <a:endParaRPr lang="de-DE" kern="0" dirty="0">
              <a:solidFill>
                <a:schemeClr val="bg1"/>
              </a:solidFill>
              <a:cs typeface="Times New Roman" panose="02020603050405020304" pitchFamily="18" charset="0"/>
            </a:endParaRPr>
          </a:p>
        </p:txBody>
      </p:sp>
      <p:sp>
        <p:nvSpPr>
          <p:cNvPr id="12" name="Textfeld 11">
            <a:extLst>
              <a:ext uri="{FF2B5EF4-FFF2-40B4-BE49-F238E27FC236}">
                <a16:creationId xmlns:a16="http://schemas.microsoft.com/office/drawing/2014/main" id="{A041DC34-B6C6-8523-366B-D8EF55097837}"/>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5FEFEBAF-6D89-9FA5-82B6-DE9F6DBFCD8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63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3EC22-076B-6863-5BC1-F6CCE1126244}"/>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40F5B9A3-75EF-07AD-2323-07930AB929F2}"/>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pic>
        <p:nvPicPr>
          <p:cNvPr id="3" name="Video 2" title="Pulsierendes Comic-Puzzle-Gehirn">
            <a:hlinkClick r:id="" action="ppaction://media"/>
            <a:extLst>
              <a:ext uri="{FF2B5EF4-FFF2-40B4-BE49-F238E27FC236}">
                <a16:creationId xmlns:a16="http://schemas.microsoft.com/office/drawing/2014/main" id="{8CC63A61-349F-24B0-C631-ADCECE7B381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6" t="-270" r="236" b="265"/>
          <a:stretch/>
        </p:blipFill>
        <p:spPr>
          <a:xfrm>
            <a:off x="-31292" y="-9792"/>
            <a:ext cx="12220074" cy="6877583"/>
          </a:xfrm>
          <a:prstGeom prst="rect">
            <a:avLst/>
          </a:prstGeom>
          <a:ln>
            <a:noFill/>
          </a:ln>
        </p:spPr>
      </p:pic>
      <p:sp>
        <p:nvSpPr>
          <p:cNvPr id="8" name="Inhaltsplatzhalter 7">
            <a:extLst>
              <a:ext uri="{FF2B5EF4-FFF2-40B4-BE49-F238E27FC236}">
                <a16:creationId xmlns:a16="http://schemas.microsoft.com/office/drawing/2014/main" id="{8820843A-8715-83A1-FBC3-F84ABBCA0421}"/>
              </a:ext>
            </a:extLst>
          </p:cNvPr>
          <p:cNvSpPr>
            <a:spLocks noGrp="1"/>
          </p:cNvSpPr>
          <p:nvPr>
            <p:ph idx="1"/>
          </p:nvPr>
        </p:nvSpPr>
        <p:spPr>
          <a:xfrm>
            <a:off x="6393" y="0"/>
            <a:ext cx="12188782" cy="6877583"/>
          </a:xfrm>
          <a:solidFill>
            <a:srgbClr val="7F7F7F">
              <a:alpha val="89804"/>
            </a:srgbClr>
          </a:solidFill>
          <a:ln>
            <a:noFill/>
          </a:ln>
        </p:spPr>
        <p:txBody>
          <a:bodyPr lIns="360000" tIns="360000" rIns="360000" bIns="360000" anchor="ctr"/>
          <a:lstStyle/>
          <a:p>
            <a:pPr lvl="0">
              <a:tabLst>
                <a:tab pos="457200" algn="l"/>
              </a:tabLst>
            </a:pPr>
            <a:r>
              <a:rPr lang="de-DE" sz="8000" kern="0" dirty="0">
                <a:solidFill>
                  <a:schemeClr val="bg2"/>
                </a:solidFill>
                <a:cs typeface="Times New Roman" panose="02020603050405020304" pitchFamily="18" charset="0"/>
              </a:rPr>
              <a:t>Gedanken</a:t>
            </a:r>
            <a:endParaRPr lang="de-DE" sz="5400" kern="0" dirty="0">
              <a:solidFill>
                <a:schemeClr val="bg2"/>
              </a:solidFill>
              <a:cs typeface="Times New Roman" panose="02020603050405020304" pitchFamily="18" charset="0"/>
            </a:endParaRPr>
          </a:p>
          <a:p>
            <a:pPr lvl="0">
              <a:tabLst>
                <a:tab pos="457200" algn="l"/>
              </a:tabLst>
            </a:pPr>
            <a:r>
              <a:rPr lang="de-DE" sz="3600" kern="0" dirty="0">
                <a:solidFill>
                  <a:schemeClr val="bg1"/>
                </a:solidFill>
                <a:cs typeface="Times New Roman" panose="02020603050405020304" pitchFamily="18" charset="0"/>
              </a:rPr>
              <a:t>Lernen braucht AGES… ;) – unsere Erinnerungen wachsen</a:t>
            </a:r>
          </a:p>
          <a:p>
            <a:pPr lvl="0">
              <a:tabLst>
                <a:tab pos="457200" algn="l"/>
              </a:tabLst>
            </a:pPr>
            <a:r>
              <a:rPr lang="de-DE" sz="3600" kern="0" dirty="0">
                <a:solidFill>
                  <a:schemeClr val="bg1"/>
                </a:solidFill>
                <a:cs typeface="Times New Roman" panose="02020603050405020304" pitchFamily="18" charset="0"/>
              </a:rPr>
              <a:t>Wir lernen Stück für Stück (kürzere Lektionen, dafür öfter) </a:t>
            </a:r>
          </a:p>
          <a:p>
            <a:pPr lvl="0">
              <a:tabLst>
                <a:tab pos="457200" algn="l"/>
              </a:tabLst>
            </a:pPr>
            <a:r>
              <a:rPr lang="de-DE" sz="3600" kern="0" dirty="0" err="1">
                <a:solidFill>
                  <a:schemeClr val="tx1">
                    <a:lumMod val="60000"/>
                    <a:lumOff val="40000"/>
                  </a:schemeClr>
                </a:solidFill>
                <a:cs typeface="Times New Roman" panose="02020603050405020304" pitchFamily="18" charset="0"/>
              </a:rPr>
              <a:t>Brainhack</a:t>
            </a:r>
            <a:r>
              <a:rPr lang="de-DE" sz="3600" kern="0" dirty="0">
                <a:solidFill>
                  <a:schemeClr val="tx1">
                    <a:lumMod val="60000"/>
                    <a:lumOff val="40000"/>
                  </a:schemeClr>
                </a:solidFill>
                <a:cs typeface="Times New Roman" panose="02020603050405020304" pitchFamily="18" charset="0"/>
              </a:rPr>
              <a:t> – The </a:t>
            </a:r>
            <a:r>
              <a:rPr lang="de-DE" sz="3600" kern="0" dirty="0" err="1">
                <a:solidFill>
                  <a:schemeClr val="tx1">
                    <a:lumMod val="60000"/>
                    <a:lumOff val="40000"/>
                  </a:schemeClr>
                </a:solidFill>
                <a:cs typeface="Times New Roman" panose="02020603050405020304" pitchFamily="18" charset="0"/>
              </a:rPr>
              <a:t>Sleeping</a:t>
            </a:r>
            <a:r>
              <a:rPr lang="de-DE" sz="3600" kern="0" dirty="0">
                <a:solidFill>
                  <a:schemeClr val="tx1">
                    <a:lumMod val="60000"/>
                    <a:lumOff val="40000"/>
                  </a:schemeClr>
                </a:solidFill>
                <a:cs typeface="Times New Roman" panose="02020603050405020304" pitchFamily="18" charset="0"/>
              </a:rPr>
              <a:t> Brain Journey: Lernen im Schlaf durch intensivere Festigung des gelernten</a:t>
            </a:r>
          </a:p>
        </p:txBody>
      </p:sp>
      <p:sp>
        <p:nvSpPr>
          <p:cNvPr id="12" name="Textfeld 11">
            <a:extLst>
              <a:ext uri="{FF2B5EF4-FFF2-40B4-BE49-F238E27FC236}">
                <a16:creationId xmlns:a16="http://schemas.microsoft.com/office/drawing/2014/main" id="{7E340A6B-9E57-70D3-9C64-B562352F6E79}"/>
              </a:ext>
            </a:extLst>
          </p:cNvPr>
          <p:cNvSpPr txBox="1"/>
          <p:nvPr/>
        </p:nvSpPr>
        <p:spPr bwMode="gray">
          <a:xfrm>
            <a:off x="9481963" y="0"/>
            <a:ext cx="2713211" cy="1340768"/>
          </a:xfrm>
          <a:prstGeom prst="rect">
            <a:avLst/>
          </a:prstGeom>
          <a:solidFill>
            <a:schemeClr val="bg1"/>
          </a:solidFill>
          <a:ln>
            <a:noFill/>
          </a:ln>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0EF24DBB-5D29-FD35-2435-0C192D94ECC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69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3EC22-076B-6863-5BC1-F6CCE1126244}"/>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40F5B9A3-75EF-07AD-2323-07930AB929F2}"/>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pic>
        <p:nvPicPr>
          <p:cNvPr id="3" name="Video 2" title="Pulsierendes Comic-Puzzle-Gehirn">
            <a:hlinkClick r:id="" action="ppaction://media"/>
            <a:extLst>
              <a:ext uri="{FF2B5EF4-FFF2-40B4-BE49-F238E27FC236}">
                <a16:creationId xmlns:a16="http://schemas.microsoft.com/office/drawing/2014/main" id="{8CC63A61-349F-24B0-C631-ADCECE7B381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6" t="-270" r="236" b="265"/>
          <a:stretch/>
        </p:blipFill>
        <p:spPr>
          <a:xfrm>
            <a:off x="-31292" y="-9792"/>
            <a:ext cx="12220074" cy="6877583"/>
          </a:xfrm>
          <a:prstGeom prst="rect">
            <a:avLst/>
          </a:prstGeom>
          <a:ln>
            <a:noFill/>
          </a:ln>
        </p:spPr>
      </p:pic>
      <p:sp>
        <p:nvSpPr>
          <p:cNvPr id="8" name="Inhaltsplatzhalter 7">
            <a:extLst>
              <a:ext uri="{FF2B5EF4-FFF2-40B4-BE49-F238E27FC236}">
                <a16:creationId xmlns:a16="http://schemas.microsoft.com/office/drawing/2014/main" id="{8820843A-8715-83A1-FBC3-F84ABBCA0421}"/>
              </a:ext>
            </a:extLst>
          </p:cNvPr>
          <p:cNvSpPr>
            <a:spLocks noGrp="1"/>
          </p:cNvSpPr>
          <p:nvPr>
            <p:ph idx="1"/>
          </p:nvPr>
        </p:nvSpPr>
        <p:spPr>
          <a:xfrm>
            <a:off x="6393" y="0"/>
            <a:ext cx="12188782" cy="6877583"/>
          </a:xfrm>
          <a:solidFill>
            <a:schemeClr val="bg1">
              <a:alpha val="89804"/>
            </a:schemeClr>
          </a:solidFill>
          <a:ln>
            <a:noFill/>
          </a:ln>
        </p:spPr>
        <p:txBody>
          <a:bodyPr lIns="360000" tIns="360000" rIns="360000" bIns="360000" anchor="ctr"/>
          <a:lstStyle/>
          <a:p>
            <a:pPr lvl="0">
              <a:tabLst>
                <a:tab pos="457200" algn="l"/>
              </a:tabLst>
            </a:pPr>
            <a:r>
              <a:rPr lang="de-DE" sz="8000" kern="0" dirty="0">
                <a:solidFill>
                  <a:schemeClr val="tx2"/>
                </a:solidFill>
                <a:cs typeface="Times New Roman" panose="02020603050405020304" pitchFamily="18" charset="0"/>
              </a:rPr>
              <a:t>Reflexion</a:t>
            </a:r>
            <a:endParaRPr lang="de-DE" sz="5400" kern="0" dirty="0">
              <a:solidFill>
                <a:schemeClr val="tx2"/>
              </a:solidFill>
              <a:cs typeface="Times New Roman" panose="02020603050405020304" pitchFamily="18" charset="0"/>
            </a:endParaRPr>
          </a:p>
          <a:p>
            <a:pPr lvl="0">
              <a:tabLst>
                <a:tab pos="457200" algn="l"/>
              </a:tabLst>
            </a:pPr>
            <a:r>
              <a:rPr lang="de-DE" sz="3600" kern="0" dirty="0">
                <a:solidFill>
                  <a:schemeClr val="tx2"/>
                </a:solidFill>
                <a:cs typeface="Times New Roman" panose="02020603050405020304" pitchFamily="18" charset="0"/>
              </a:rPr>
              <a:t>A  	</a:t>
            </a:r>
            <a:r>
              <a:rPr lang="de-DE" sz="3600" kern="0" dirty="0">
                <a:cs typeface="Times New Roman" panose="02020603050405020304" pitchFamily="18" charset="0"/>
              </a:rPr>
              <a:t>Lernen braucht Aufmerksamkeit der Zuhörer</a:t>
            </a:r>
          </a:p>
          <a:p>
            <a:pPr lvl="0">
              <a:tabLst>
                <a:tab pos="457200" algn="l"/>
              </a:tabLst>
            </a:pPr>
            <a:r>
              <a:rPr lang="de-DE" sz="3600" kern="0" dirty="0">
                <a:solidFill>
                  <a:schemeClr val="tx2"/>
                </a:solidFill>
                <a:cs typeface="Times New Roman" panose="02020603050405020304" pitchFamily="18" charset="0"/>
              </a:rPr>
              <a:t>G  	</a:t>
            </a:r>
            <a:r>
              <a:rPr lang="de-DE" sz="3600" kern="0" dirty="0">
                <a:cs typeface="Times New Roman" panose="02020603050405020304" pitchFamily="18" charset="0"/>
              </a:rPr>
              <a:t>Lernen mit uns selbst zu verbinden, schafft Erinnerungen</a:t>
            </a:r>
          </a:p>
          <a:p>
            <a:pPr lvl="0">
              <a:tabLst>
                <a:tab pos="457200" algn="l"/>
              </a:tabLst>
            </a:pPr>
            <a:r>
              <a:rPr lang="de-DE" sz="3600" kern="0" dirty="0">
                <a:solidFill>
                  <a:schemeClr val="tx2"/>
                </a:solidFill>
                <a:cs typeface="Times New Roman" panose="02020603050405020304" pitchFamily="18" charset="0"/>
              </a:rPr>
              <a:t>E  	</a:t>
            </a:r>
            <a:r>
              <a:rPr lang="de-DE" sz="3600" kern="0" dirty="0">
                <a:cs typeface="Times New Roman" panose="02020603050405020304" pitchFamily="18" charset="0"/>
              </a:rPr>
              <a:t>Lernen füllt sich am liebsten gut an</a:t>
            </a:r>
          </a:p>
          <a:p>
            <a:pPr lvl="0">
              <a:tabLst>
                <a:tab pos="457200" algn="l"/>
              </a:tabLst>
            </a:pPr>
            <a:r>
              <a:rPr lang="de-DE" sz="3600" kern="0" dirty="0">
                <a:solidFill>
                  <a:schemeClr val="tx2"/>
                </a:solidFill>
                <a:cs typeface="Times New Roman" panose="02020603050405020304" pitchFamily="18" charset="0"/>
              </a:rPr>
              <a:t>S  	</a:t>
            </a:r>
            <a:r>
              <a:rPr lang="de-DE" sz="3600" kern="0" dirty="0">
                <a:cs typeface="Times New Roman" panose="02020603050405020304" pitchFamily="18" charset="0"/>
              </a:rPr>
              <a:t>Lernen braucht Zeit</a:t>
            </a:r>
          </a:p>
        </p:txBody>
      </p:sp>
      <p:sp>
        <p:nvSpPr>
          <p:cNvPr id="12" name="Textfeld 11">
            <a:extLst>
              <a:ext uri="{FF2B5EF4-FFF2-40B4-BE49-F238E27FC236}">
                <a16:creationId xmlns:a16="http://schemas.microsoft.com/office/drawing/2014/main" id="{7E340A6B-9E57-70D3-9C64-B562352F6E79}"/>
              </a:ext>
            </a:extLst>
          </p:cNvPr>
          <p:cNvSpPr txBox="1"/>
          <p:nvPr/>
        </p:nvSpPr>
        <p:spPr bwMode="gray">
          <a:xfrm>
            <a:off x="9481963" y="0"/>
            <a:ext cx="2713211" cy="1340768"/>
          </a:xfrm>
          <a:prstGeom prst="rect">
            <a:avLst/>
          </a:prstGeom>
          <a:solidFill>
            <a:schemeClr val="bg1"/>
          </a:solidFill>
          <a:ln>
            <a:noFill/>
          </a:ln>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0EF24DBB-5D29-FD35-2435-0C192D94ECC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1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6871B-9E9B-8A18-A616-84F69E215D5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07872C2-8D61-B6BC-7B02-247715445606}"/>
              </a:ext>
            </a:extLst>
          </p:cNvPr>
          <p:cNvSpPr>
            <a:spLocks noGrp="1"/>
          </p:cNvSpPr>
          <p:nvPr>
            <p:ph type="title"/>
          </p:nvPr>
        </p:nvSpPr>
        <p:spPr/>
        <p:txBody>
          <a:bodyPr/>
          <a:lstStyle/>
          <a:p>
            <a:r>
              <a:rPr lang="de-DE" dirty="0"/>
              <a:t>AGES Model vom NLI NY</a:t>
            </a:r>
            <a:br>
              <a:rPr lang="de-DE" dirty="0"/>
            </a:br>
            <a:r>
              <a:rPr lang="de-DE" dirty="0"/>
              <a:t>Vier Elemente für hirngerechtes lernen</a:t>
            </a:r>
          </a:p>
        </p:txBody>
      </p:sp>
      <p:sp>
        <p:nvSpPr>
          <p:cNvPr id="3" name="Inhaltsplatzhalter 2">
            <a:extLst>
              <a:ext uri="{FF2B5EF4-FFF2-40B4-BE49-F238E27FC236}">
                <a16:creationId xmlns:a16="http://schemas.microsoft.com/office/drawing/2014/main" id="{E56C29BE-E824-8F2A-8665-B797126DC0C0}"/>
              </a:ext>
            </a:extLst>
          </p:cNvPr>
          <p:cNvSpPr>
            <a:spLocks noGrp="1"/>
          </p:cNvSpPr>
          <p:nvPr>
            <p:ph idx="1"/>
          </p:nvPr>
        </p:nvSpPr>
        <p:spPr/>
        <p:txBody>
          <a:bodyPr/>
          <a:lstStyle/>
          <a:p>
            <a:pPr marL="0" indent="0" algn="just">
              <a:buNone/>
            </a:pPr>
            <a:r>
              <a:rPr lang="de-DE" b="1" i="0" u="none" strike="noStrike" baseline="0" dirty="0">
                <a:solidFill>
                  <a:schemeClr val="tx2"/>
                </a:solidFill>
              </a:rPr>
              <a:t>A – Attention </a:t>
            </a:r>
            <a:r>
              <a:rPr lang="de-DE" sz="1800" b="1" i="0" u="none" strike="noStrike" baseline="0" dirty="0">
                <a:latin typeface="Gill Sans MT Pro Light" panose="020B0302020104020203" pitchFamily="34" charset="0"/>
              </a:rPr>
              <a:t>(Aufmerksamkeit hochhalten)</a:t>
            </a:r>
          </a:p>
          <a:p>
            <a:pPr marL="0" indent="0" algn="just">
              <a:buNone/>
            </a:pPr>
            <a:r>
              <a:rPr lang="de-DE" b="1" dirty="0">
                <a:solidFill>
                  <a:schemeClr val="tx2"/>
                </a:solidFill>
              </a:rPr>
              <a:t>G – Generation </a:t>
            </a:r>
            <a:r>
              <a:rPr lang="de-DE" sz="1800" b="1" dirty="0">
                <a:latin typeface="Gill Sans MT Pro Light" panose="020B0302020104020203" pitchFamily="34" charset="0"/>
              </a:rPr>
              <a:t>(Verbindungen herstellen)</a:t>
            </a:r>
          </a:p>
          <a:p>
            <a:pPr marL="0" indent="0" algn="just">
              <a:buNone/>
            </a:pPr>
            <a:r>
              <a:rPr lang="de-DE" b="1" dirty="0">
                <a:solidFill>
                  <a:schemeClr val="tx2"/>
                </a:solidFill>
              </a:rPr>
              <a:t>E – Emotion </a:t>
            </a:r>
            <a:r>
              <a:rPr lang="de-DE" sz="1800" b="1" dirty="0">
                <a:latin typeface="Gill Sans MT Pro Light" panose="020B0302020104020203" pitchFamily="34" charset="0"/>
              </a:rPr>
              <a:t>(Emotionale Bedeutung erleben)</a:t>
            </a:r>
          </a:p>
          <a:p>
            <a:pPr marL="0" indent="0" algn="just">
              <a:buNone/>
            </a:pPr>
            <a:r>
              <a:rPr lang="de-DE" b="1" dirty="0">
                <a:solidFill>
                  <a:schemeClr val="tx2"/>
                </a:solidFill>
              </a:rPr>
              <a:t>S – </a:t>
            </a:r>
            <a:r>
              <a:rPr lang="de-DE" b="1" dirty="0" err="1">
                <a:solidFill>
                  <a:schemeClr val="tx2"/>
                </a:solidFill>
              </a:rPr>
              <a:t>Spacing</a:t>
            </a:r>
            <a:r>
              <a:rPr lang="de-DE" b="1" dirty="0">
                <a:solidFill>
                  <a:schemeClr val="tx2"/>
                </a:solidFill>
              </a:rPr>
              <a:t> </a:t>
            </a:r>
            <a:r>
              <a:rPr lang="de-DE" sz="1800" b="1" dirty="0">
                <a:latin typeface="Gill Sans MT Pro Light" panose="020B0302020104020203" pitchFamily="34" charset="0"/>
              </a:rPr>
              <a:t>(Zeit zum lernen und verarbeiten nehmen)</a:t>
            </a:r>
          </a:p>
          <a:p>
            <a:pPr marL="0" indent="0" algn="just">
              <a:buNone/>
            </a:pPr>
            <a:endParaRPr lang="de-DE" sz="1800" b="1" dirty="0">
              <a:latin typeface="Gill Sans MT Pro Light" panose="020B0302020104020203" pitchFamily="34" charset="0"/>
            </a:endParaRPr>
          </a:p>
          <a:p>
            <a:pPr marL="0" indent="0" algn="just">
              <a:buNone/>
            </a:pPr>
            <a:r>
              <a:rPr lang="de-DE" sz="1800" b="1" dirty="0"/>
              <a:t>Beachten wir diese vier Elemente des Lernens,       bleibt auch wirklich etwas hängen. </a:t>
            </a:r>
            <a:endParaRPr lang="de-DE" sz="1800" dirty="0"/>
          </a:p>
        </p:txBody>
      </p:sp>
      <p:sp>
        <p:nvSpPr>
          <p:cNvPr id="5" name="Foliennummernplatzhalter 4">
            <a:extLst>
              <a:ext uri="{FF2B5EF4-FFF2-40B4-BE49-F238E27FC236}">
                <a16:creationId xmlns:a16="http://schemas.microsoft.com/office/drawing/2014/main" id="{824CF339-9D28-9285-4DBD-3927D70E48C7}"/>
              </a:ext>
            </a:extLst>
          </p:cNvPr>
          <p:cNvSpPr>
            <a:spLocks noGrp="1"/>
          </p:cNvSpPr>
          <p:nvPr>
            <p:ph type="sldNum" sz="quarter" idx="12"/>
          </p:nvPr>
        </p:nvSpPr>
        <p:spPr/>
        <p:txBody>
          <a:bodyPr/>
          <a:lstStyle/>
          <a:p>
            <a:fld id="{CE82B8A1-0CCE-4815-9668-383D7DE7D8B4}" type="slidenum">
              <a:rPr lang="de-DE" smtClean="0"/>
              <a:t>2</a:t>
            </a:fld>
            <a:endParaRPr lang="de-DE"/>
          </a:p>
        </p:txBody>
      </p:sp>
      <p:sp>
        <p:nvSpPr>
          <p:cNvPr id="6" name="Textfeld 5">
            <a:extLst>
              <a:ext uri="{FF2B5EF4-FFF2-40B4-BE49-F238E27FC236}">
                <a16:creationId xmlns:a16="http://schemas.microsoft.com/office/drawing/2014/main" id="{6ACC751C-3204-E836-0451-BC7EDE93F1CE}"/>
              </a:ext>
            </a:extLst>
          </p:cNvPr>
          <p:cNvSpPr txBox="1"/>
          <p:nvPr/>
        </p:nvSpPr>
        <p:spPr bwMode="gray">
          <a:xfrm>
            <a:off x="7426411" y="6586151"/>
            <a:ext cx="0" cy="0"/>
          </a:xfrm>
          <a:prstGeom prst="rect">
            <a:avLst/>
          </a:prstGeom>
          <a:noFill/>
        </p:spPr>
        <p:txBody>
          <a:bodyPr wrap="none" lIns="0" tIns="0" rIns="0" bIns="0" rtlCol="0">
            <a:noAutofit/>
          </a:bodyPr>
          <a:lstStyle/>
          <a:p>
            <a:pPr marL="144000" indent="-144000">
              <a:buClr>
                <a:schemeClr val="tx1"/>
              </a:buClr>
              <a:buFont typeface="Gill Sans MT Pro Light" pitchFamily="34" charset="0"/>
              <a:buChar char="-"/>
            </a:pPr>
            <a:endParaRPr lang="de-DE" dirty="0" err="1"/>
          </a:p>
        </p:txBody>
      </p:sp>
      <p:sp>
        <p:nvSpPr>
          <p:cNvPr id="9" name="Bildplatzhalter 8">
            <a:extLst>
              <a:ext uri="{FF2B5EF4-FFF2-40B4-BE49-F238E27FC236}">
                <a16:creationId xmlns:a16="http://schemas.microsoft.com/office/drawing/2014/main" id="{92E8DADE-6E05-ECAA-E262-FA507CA62CE3}"/>
              </a:ext>
            </a:extLst>
          </p:cNvPr>
          <p:cNvSpPr>
            <a:spLocks noGrp="1"/>
          </p:cNvSpPr>
          <p:nvPr>
            <p:ph type="pic" sz="quarter" idx="14"/>
          </p:nvPr>
        </p:nvSpPr>
        <p:spPr/>
        <p:txBody>
          <a:bodyPr/>
          <a:lstStyle/>
          <a:p>
            <a:endParaRPr lang="de-DE"/>
          </a:p>
        </p:txBody>
      </p:sp>
      <p:pic>
        <p:nvPicPr>
          <p:cNvPr id="11" name="Video 10" title="Pulsierendes Comic-Puzzle-Gehirn">
            <a:hlinkClick r:id="" action="ppaction://media"/>
            <a:extLst>
              <a:ext uri="{FF2B5EF4-FFF2-40B4-BE49-F238E27FC236}">
                <a16:creationId xmlns:a16="http://schemas.microsoft.com/office/drawing/2014/main" id="{5ECF3898-F81C-134A-45E2-D110D41B22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2702" r="16526"/>
          <a:stretch/>
        </p:blipFill>
        <p:spPr>
          <a:xfrm>
            <a:off x="6097587" y="1628776"/>
            <a:ext cx="5616576" cy="4464050"/>
          </a:xfrm>
          <a:prstGeom prst="rect">
            <a:avLst/>
          </a:prstGeom>
        </p:spPr>
      </p:pic>
      <p:sp>
        <p:nvSpPr>
          <p:cNvPr id="4" name="Textfeld 3">
            <a:extLst>
              <a:ext uri="{FF2B5EF4-FFF2-40B4-BE49-F238E27FC236}">
                <a16:creationId xmlns:a16="http://schemas.microsoft.com/office/drawing/2014/main" id="{0D06EDB3-DE9C-88DB-8D9B-9A66D89326B4}"/>
              </a:ext>
            </a:extLst>
          </p:cNvPr>
          <p:cNvSpPr txBox="1"/>
          <p:nvPr/>
        </p:nvSpPr>
        <p:spPr bwMode="gray">
          <a:xfrm>
            <a:off x="942535" y="6302326"/>
            <a:ext cx="0" cy="0"/>
          </a:xfrm>
          <a:prstGeom prst="rect">
            <a:avLst/>
          </a:prstGeom>
          <a:noFill/>
        </p:spPr>
        <p:txBody>
          <a:bodyPr wrap="none" lIns="0" tIns="0" rIns="0" bIns="0" rtlCol="0">
            <a:noAutofit/>
          </a:bodyPr>
          <a:lstStyle/>
          <a:p>
            <a:pPr marL="144000" indent="-144000">
              <a:buClr>
                <a:schemeClr val="tx1"/>
              </a:buClr>
              <a:buFont typeface="Gill Sans MT Pro Light" pitchFamily="34" charset="0"/>
              <a:buChar char="-"/>
            </a:pPr>
            <a:endParaRPr lang="de-DE" dirty="0" err="1"/>
          </a:p>
        </p:txBody>
      </p:sp>
    </p:spTree>
    <p:extLst>
      <p:ext uri="{BB962C8B-B14F-4D97-AF65-F5344CB8AC3E}">
        <p14:creationId xmlns:p14="http://schemas.microsoft.com/office/powerpoint/2010/main" val="332926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452C0-7080-6D36-0F1B-7B617607BE97}"/>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83A0214F-F85A-C7E9-EA04-54133A461690}"/>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pic>
        <p:nvPicPr>
          <p:cNvPr id="2" name="Video 2" title="Pulsierendes Comic-Puzzle-Gehirn">
            <a:hlinkClick r:id="" action="ppaction://media"/>
            <a:extLst>
              <a:ext uri="{FF2B5EF4-FFF2-40B4-BE49-F238E27FC236}">
                <a16:creationId xmlns:a16="http://schemas.microsoft.com/office/drawing/2014/main" id="{3A92F015-DD9E-AB00-52CF-7E8E3BF1B03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6" t="-270" r="236" b="265"/>
          <a:stretch/>
        </p:blipFill>
        <p:spPr>
          <a:xfrm>
            <a:off x="-31292" y="-9792"/>
            <a:ext cx="12220074" cy="6877583"/>
          </a:xfrm>
          <a:prstGeom prst="rect">
            <a:avLst/>
          </a:prstGeom>
          <a:ln>
            <a:noFill/>
          </a:ln>
        </p:spPr>
      </p:pic>
      <p:sp>
        <p:nvSpPr>
          <p:cNvPr id="8" name="Inhaltsplatzhalter 7">
            <a:extLst>
              <a:ext uri="{FF2B5EF4-FFF2-40B4-BE49-F238E27FC236}">
                <a16:creationId xmlns:a16="http://schemas.microsoft.com/office/drawing/2014/main" id="{2AB03866-22FA-C462-63D4-6A78FA06DF11}"/>
              </a:ext>
            </a:extLst>
          </p:cNvPr>
          <p:cNvSpPr>
            <a:spLocks noGrp="1"/>
          </p:cNvSpPr>
          <p:nvPr>
            <p:ph idx="1"/>
          </p:nvPr>
        </p:nvSpPr>
        <p:spPr>
          <a:xfrm>
            <a:off x="6393" y="0"/>
            <a:ext cx="12188782" cy="6877583"/>
          </a:xfrm>
          <a:solidFill>
            <a:srgbClr val="FFFFFF">
              <a:alpha val="89804"/>
            </a:srgbClr>
          </a:solidFill>
          <a:ln>
            <a:noFill/>
          </a:ln>
        </p:spPr>
        <p:txBody>
          <a:bodyPr lIns="360000" tIns="360000" rIns="360000" bIns="360000" anchor="ctr"/>
          <a:lstStyle/>
          <a:p>
            <a:pPr lvl="0">
              <a:tabLst>
                <a:tab pos="457200" algn="l"/>
              </a:tabLst>
            </a:pPr>
            <a:r>
              <a:rPr lang="de-DE" sz="8000" kern="0" dirty="0">
                <a:solidFill>
                  <a:schemeClr val="tx2"/>
                </a:solidFill>
                <a:cs typeface="Times New Roman" panose="02020603050405020304" pitchFamily="18" charset="0"/>
              </a:rPr>
              <a:t>Abschlussfragen:</a:t>
            </a:r>
            <a:endParaRPr lang="de-DE" sz="5400" kern="0" dirty="0">
              <a:solidFill>
                <a:schemeClr val="tx2"/>
              </a:solidFill>
              <a:cs typeface="Times New Roman" panose="02020603050405020304" pitchFamily="18" charset="0"/>
            </a:endParaRPr>
          </a:p>
          <a:p>
            <a:pPr marL="571500" lvl="0" indent="-571500">
              <a:buClr>
                <a:schemeClr val="tx2"/>
              </a:buClr>
              <a:buFont typeface="Wingdings" pitchFamily="2" charset="2"/>
              <a:buChar char="§"/>
              <a:tabLst>
                <a:tab pos="457200" algn="l"/>
              </a:tabLst>
            </a:pPr>
            <a:r>
              <a:rPr lang="de-DE" sz="3600" kern="0" dirty="0">
                <a:cs typeface="Times New Roman" panose="02020603050405020304" pitchFamily="18" charset="0"/>
              </a:rPr>
              <a:t>Werdet Ihr ab jetzt etwas anders machen? Wenn ja, was?</a:t>
            </a:r>
          </a:p>
          <a:p>
            <a:pPr marL="571500" lvl="0" indent="-571500">
              <a:buClr>
                <a:schemeClr val="tx2"/>
              </a:buClr>
              <a:buFont typeface="Wingdings" pitchFamily="2" charset="2"/>
              <a:buChar char="§"/>
              <a:tabLst>
                <a:tab pos="457200" algn="l"/>
              </a:tabLst>
            </a:pPr>
            <a:r>
              <a:rPr lang="de-DE" sz="3600" kern="0" dirty="0">
                <a:cs typeface="Times New Roman" panose="02020603050405020304" pitchFamily="18" charset="0"/>
              </a:rPr>
              <a:t>Wem wollt Ihr davon erzählen, was ihr gelernt habt?</a:t>
            </a:r>
          </a:p>
          <a:p>
            <a:pPr lvl="0">
              <a:buClr>
                <a:schemeClr val="tx2"/>
              </a:buClr>
              <a:tabLst>
                <a:tab pos="457200" algn="l"/>
              </a:tabLst>
            </a:pPr>
            <a:endParaRPr lang="de-DE" sz="3600" kern="0" dirty="0">
              <a:cs typeface="Times New Roman" panose="02020603050405020304" pitchFamily="18" charset="0"/>
            </a:endParaRPr>
          </a:p>
          <a:p>
            <a:pPr lvl="0">
              <a:buClr>
                <a:schemeClr val="tx2"/>
              </a:buClr>
              <a:tabLst>
                <a:tab pos="457200" algn="l"/>
              </a:tabLst>
            </a:pPr>
            <a:r>
              <a:rPr lang="de-DE" sz="3600" kern="0" dirty="0">
                <a:cs typeface="Times New Roman" panose="02020603050405020304" pitchFamily="18" charset="0"/>
              </a:rPr>
              <a:t>2 Minuten Zeit</a:t>
            </a:r>
          </a:p>
        </p:txBody>
      </p:sp>
      <p:sp>
        <p:nvSpPr>
          <p:cNvPr id="12" name="Textfeld 11">
            <a:extLst>
              <a:ext uri="{FF2B5EF4-FFF2-40B4-BE49-F238E27FC236}">
                <a16:creationId xmlns:a16="http://schemas.microsoft.com/office/drawing/2014/main" id="{892149D3-F247-7AC3-2A9F-383273398020}"/>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7BCFC420-62FB-A43C-C35F-4BCD8305172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4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mute="1">
                <p:cTn id="12" repeatCount="indefinite"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3EC22-076B-6863-5BC1-F6CCE1126244}"/>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40F5B9A3-75EF-07AD-2323-07930AB929F2}"/>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pic>
        <p:nvPicPr>
          <p:cNvPr id="3" name="Video 2" title="Pulsierendes Comic-Puzzle-Gehirn">
            <a:hlinkClick r:id="" action="ppaction://media"/>
            <a:extLst>
              <a:ext uri="{FF2B5EF4-FFF2-40B4-BE49-F238E27FC236}">
                <a16:creationId xmlns:a16="http://schemas.microsoft.com/office/drawing/2014/main" id="{8CC63A61-349F-24B0-C631-ADCECE7B381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6" t="-270" r="236" b="265"/>
          <a:stretch/>
        </p:blipFill>
        <p:spPr>
          <a:xfrm>
            <a:off x="-31292" y="-9792"/>
            <a:ext cx="12220074" cy="6877583"/>
          </a:xfrm>
          <a:prstGeom prst="rect">
            <a:avLst/>
          </a:prstGeom>
          <a:ln>
            <a:noFill/>
          </a:ln>
        </p:spPr>
      </p:pic>
      <p:sp>
        <p:nvSpPr>
          <p:cNvPr id="8" name="Inhaltsplatzhalter 7">
            <a:extLst>
              <a:ext uri="{FF2B5EF4-FFF2-40B4-BE49-F238E27FC236}">
                <a16:creationId xmlns:a16="http://schemas.microsoft.com/office/drawing/2014/main" id="{8820843A-8715-83A1-FBC3-F84ABBCA0421}"/>
              </a:ext>
            </a:extLst>
          </p:cNvPr>
          <p:cNvSpPr>
            <a:spLocks noGrp="1"/>
          </p:cNvSpPr>
          <p:nvPr>
            <p:ph idx="1"/>
          </p:nvPr>
        </p:nvSpPr>
        <p:spPr>
          <a:xfrm>
            <a:off x="6393" y="0"/>
            <a:ext cx="12188782" cy="6877583"/>
          </a:xfrm>
          <a:solidFill>
            <a:schemeClr val="bg1">
              <a:alpha val="89804"/>
            </a:schemeClr>
          </a:solidFill>
          <a:ln>
            <a:noFill/>
          </a:ln>
        </p:spPr>
        <p:txBody>
          <a:bodyPr lIns="360000" tIns="360000" rIns="360000" bIns="360000" anchor="ctr"/>
          <a:lstStyle/>
          <a:p>
            <a:pPr lvl="0">
              <a:tabLst>
                <a:tab pos="457200" algn="l"/>
              </a:tabLst>
            </a:pPr>
            <a:r>
              <a:rPr lang="de-DE" sz="8000" kern="0" dirty="0">
                <a:solidFill>
                  <a:schemeClr val="tx2"/>
                </a:solidFill>
                <a:cs typeface="Times New Roman" panose="02020603050405020304" pitchFamily="18" charset="0"/>
              </a:rPr>
              <a:t>Diskussion</a:t>
            </a:r>
            <a:endParaRPr lang="de-DE" sz="5400" kern="0" dirty="0">
              <a:solidFill>
                <a:schemeClr val="tx2"/>
              </a:solidFill>
              <a:cs typeface="Times New Roman" panose="02020603050405020304" pitchFamily="18" charset="0"/>
            </a:endParaRPr>
          </a:p>
        </p:txBody>
      </p:sp>
      <p:sp>
        <p:nvSpPr>
          <p:cNvPr id="12" name="Textfeld 11">
            <a:extLst>
              <a:ext uri="{FF2B5EF4-FFF2-40B4-BE49-F238E27FC236}">
                <a16:creationId xmlns:a16="http://schemas.microsoft.com/office/drawing/2014/main" id="{7E340A6B-9E57-70D3-9C64-B562352F6E79}"/>
              </a:ext>
            </a:extLst>
          </p:cNvPr>
          <p:cNvSpPr txBox="1"/>
          <p:nvPr/>
        </p:nvSpPr>
        <p:spPr bwMode="gray">
          <a:xfrm>
            <a:off x="9481963" y="0"/>
            <a:ext cx="2713211" cy="1340768"/>
          </a:xfrm>
          <a:prstGeom prst="rect">
            <a:avLst/>
          </a:prstGeom>
          <a:solidFill>
            <a:schemeClr val="bg1"/>
          </a:solidFill>
          <a:ln>
            <a:noFill/>
          </a:ln>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0EF24DBB-5D29-FD35-2435-0C192D94ECC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1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5F260-C8EF-63A1-3F85-602AFC7BBE80}"/>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DAB50897-E3DC-6E68-581E-7FA07BBE8856}"/>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084BDCE8-D8D6-8151-3889-63256EA8A522}"/>
              </a:ext>
            </a:extLst>
          </p:cNvPr>
          <p:cNvSpPr>
            <a:spLocks noGrp="1"/>
          </p:cNvSpPr>
          <p:nvPr>
            <p:ph idx="1"/>
          </p:nvPr>
        </p:nvSpPr>
        <p:spPr>
          <a:xfrm>
            <a:off x="6393" y="0"/>
            <a:ext cx="12188782" cy="6877583"/>
          </a:xfrm>
          <a:solidFill>
            <a:schemeClr val="tx2"/>
          </a:solidFill>
          <a:ln>
            <a:noFill/>
          </a:ln>
        </p:spPr>
        <p:txBody>
          <a:bodyPr lIns="360000" tIns="360000" rIns="360000" bIns="360000" anchor="ctr"/>
          <a:lstStyle/>
          <a:p>
            <a:pPr lvl="0">
              <a:tabLst>
                <a:tab pos="457200" algn="l"/>
              </a:tabLst>
            </a:pPr>
            <a:r>
              <a:rPr lang="de-DE" sz="34400" kern="0" dirty="0">
                <a:solidFill>
                  <a:schemeClr val="bg2"/>
                </a:solidFill>
                <a:cs typeface="Times New Roman" panose="02020603050405020304" pitchFamily="18" charset="0"/>
              </a:rPr>
              <a:t>A</a:t>
            </a:r>
            <a:r>
              <a:rPr lang="de-DE" sz="8000" kern="0" dirty="0">
                <a:solidFill>
                  <a:schemeClr val="bg1"/>
                </a:solidFill>
                <a:cs typeface="Times New Roman" panose="02020603050405020304" pitchFamily="18" charset="0"/>
              </a:rPr>
              <a:t>ttention</a:t>
            </a:r>
          </a:p>
          <a:p>
            <a:pPr lvl="0">
              <a:tabLst>
                <a:tab pos="457200" algn="l"/>
              </a:tabLst>
            </a:pPr>
            <a:r>
              <a:rPr lang="de-DE" sz="3600" kern="0" dirty="0">
                <a:solidFill>
                  <a:schemeClr val="bg1"/>
                </a:solidFill>
                <a:cs typeface="Times New Roman" panose="02020603050405020304" pitchFamily="18" charset="0"/>
              </a:rPr>
              <a:t>Lernen braucht Aufmerksamkeit</a:t>
            </a:r>
            <a:endParaRPr lang="de-DE" kern="0" dirty="0">
              <a:solidFill>
                <a:schemeClr val="bg1"/>
              </a:solidFill>
              <a:cs typeface="Times New Roman" panose="02020603050405020304" pitchFamily="18" charset="0"/>
            </a:endParaRPr>
          </a:p>
        </p:txBody>
      </p:sp>
      <p:sp>
        <p:nvSpPr>
          <p:cNvPr id="12" name="Textfeld 11">
            <a:extLst>
              <a:ext uri="{FF2B5EF4-FFF2-40B4-BE49-F238E27FC236}">
                <a16:creationId xmlns:a16="http://schemas.microsoft.com/office/drawing/2014/main" id="{065099CC-8B95-4F1A-B7F3-2E0241E28BB4}"/>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7A68D742-E013-0C42-7698-15A0EA266C1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56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DB066-D46D-3BAC-9793-42125B3D16A7}"/>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E208D7BA-8F7D-C398-7B5C-7AED6371346A}"/>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100AA8DF-4236-9E6D-8CA6-17F521771913}"/>
              </a:ext>
            </a:extLst>
          </p:cNvPr>
          <p:cNvSpPr>
            <a:spLocks noGrp="1"/>
          </p:cNvSpPr>
          <p:nvPr>
            <p:ph idx="1"/>
          </p:nvPr>
        </p:nvSpPr>
        <p:spPr>
          <a:xfrm>
            <a:off x="6393" y="0"/>
            <a:ext cx="12188782" cy="6877583"/>
          </a:xfrm>
          <a:solidFill>
            <a:schemeClr val="accent2"/>
          </a:solidFill>
          <a:ln>
            <a:noFill/>
          </a:ln>
        </p:spPr>
        <p:txBody>
          <a:bodyPr lIns="360000" tIns="360000" rIns="360000" bIns="360000" anchor="ctr"/>
          <a:lstStyle/>
          <a:p>
            <a:pPr lvl="0">
              <a:tabLst>
                <a:tab pos="457200" algn="l"/>
              </a:tabLst>
            </a:pPr>
            <a:r>
              <a:rPr lang="de-DE" sz="8000" kern="0" dirty="0">
                <a:solidFill>
                  <a:schemeClr val="bg2"/>
                </a:solidFill>
                <a:cs typeface="Times New Roman" panose="02020603050405020304" pitchFamily="18" charset="0"/>
              </a:rPr>
              <a:t>Frage:</a:t>
            </a:r>
            <a:endParaRPr lang="de-DE" sz="5400" kern="0" dirty="0">
              <a:solidFill>
                <a:schemeClr val="bg2"/>
              </a:solidFill>
              <a:cs typeface="Times New Roman" panose="02020603050405020304" pitchFamily="18" charset="0"/>
            </a:endParaRPr>
          </a:p>
          <a:p>
            <a:pPr lvl="0">
              <a:tabLst>
                <a:tab pos="457200" algn="l"/>
              </a:tabLst>
            </a:pPr>
            <a:r>
              <a:rPr lang="de-DE" sz="4800" kern="0" dirty="0">
                <a:solidFill>
                  <a:schemeClr val="bg1"/>
                </a:solidFill>
                <a:cs typeface="Times New Roman" panose="02020603050405020304" pitchFamily="18" charset="0"/>
              </a:rPr>
              <a:t>Wie lange können wir unsere Aufmerksamkeit (in der Regel) auf </a:t>
            </a:r>
            <a:r>
              <a:rPr lang="de-DE" sz="4800" u="sng" kern="0" dirty="0">
                <a:solidFill>
                  <a:schemeClr val="bg1"/>
                </a:solidFill>
                <a:cs typeface="Times New Roman" panose="02020603050405020304" pitchFamily="18" charset="0"/>
              </a:rPr>
              <a:t>ein</a:t>
            </a:r>
            <a:r>
              <a:rPr lang="de-DE" sz="4800" kern="0" dirty="0">
                <a:solidFill>
                  <a:schemeClr val="bg1"/>
                </a:solidFill>
                <a:cs typeface="Times New Roman" panose="02020603050405020304" pitchFamily="18" charset="0"/>
              </a:rPr>
              <a:t>    Thema fokussieren?</a:t>
            </a:r>
            <a:endParaRPr lang="de-DE" sz="7200" kern="0" dirty="0">
              <a:solidFill>
                <a:schemeClr val="bg1"/>
              </a:solidFill>
              <a:cs typeface="Times New Roman" panose="02020603050405020304" pitchFamily="18" charset="0"/>
            </a:endParaRPr>
          </a:p>
        </p:txBody>
      </p:sp>
      <p:sp>
        <p:nvSpPr>
          <p:cNvPr id="12" name="Textfeld 11">
            <a:extLst>
              <a:ext uri="{FF2B5EF4-FFF2-40B4-BE49-F238E27FC236}">
                <a16:creationId xmlns:a16="http://schemas.microsoft.com/office/drawing/2014/main" id="{8E3F5AB4-0FC2-045B-CCEA-08373FDEA151}"/>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DB9791F1-D7A3-9125-B3B2-08C910B53A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893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7">
            <a:extLst>
              <a:ext uri="{FF2B5EF4-FFF2-40B4-BE49-F238E27FC236}">
                <a16:creationId xmlns:a16="http://schemas.microsoft.com/office/drawing/2014/main" id="{133FCF5C-341E-6B3A-3BB1-D04DD755BF76}"/>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F9435988-A3BA-5EF1-0139-41D255D00885}"/>
              </a:ext>
            </a:extLst>
          </p:cNvPr>
          <p:cNvSpPr>
            <a:spLocks noGrp="1"/>
          </p:cNvSpPr>
          <p:nvPr>
            <p:ph idx="1"/>
          </p:nvPr>
        </p:nvSpPr>
        <p:spPr>
          <a:xfrm>
            <a:off x="6393" y="19583"/>
            <a:ext cx="12188782" cy="6858000"/>
          </a:xfrm>
        </p:spPr>
        <p:txBody>
          <a:bodyPr lIns="360000" tIns="360000" rIns="360000" bIns="360000" anchor="ctr"/>
          <a:lstStyle/>
          <a:p>
            <a:pPr lvl="0">
              <a:tabLst>
                <a:tab pos="457200" algn="l"/>
              </a:tabLst>
            </a:pPr>
            <a:r>
              <a:rPr lang="de-DE" sz="8000" kern="0" dirty="0">
                <a:solidFill>
                  <a:schemeClr val="bg1"/>
                </a:solidFill>
                <a:cs typeface="Times New Roman" panose="02020603050405020304" pitchFamily="18" charset="0"/>
              </a:rPr>
              <a:t>Ungefähr 20 Minuten! </a:t>
            </a:r>
          </a:p>
          <a:p>
            <a:pPr lvl="0">
              <a:tabLst>
                <a:tab pos="457200" algn="l"/>
              </a:tabLst>
            </a:pPr>
            <a:r>
              <a:rPr lang="de-DE" sz="4800" kern="0" dirty="0">
                <a:solidFill>
                  <a:schemeClr val="bg1"/>
                </a:solidFill>
                <a:cs typeface="Times New Roman" panose="02020603050405020304" pitchFamily="18" charset="0"/>
              </a:rPr>
              <a:t>dann beginnen wir zu </a:t>
            </a:r>
            <a:r>
              <a:rPr lang="de-DE" sz="4800" i="1" kern="0" dirty="0" err="1">
                <a:solidFill>
                  <a:schemeClr val="bg1"/>
                </a:solidFill>
                <a:cs typeface="Times New Roman" panose="02020603050405020304" pitchFamily="18" charset="0"/>
              </a:rPr>
              <a:t>Multitasken</a:t>
            </a:r>
            <a:endParaRPr lang="de-DE" sz="5400" i="1" kern="0" dirty="0">
              <a:solidFill>
                <a:schemeClr val="bg1"/>
              </a:solidFill>
              <a:cs typeface="Times New Roman" panose="02020603050405020304" pitchFamily="18" charset="0"/>
            </a:endParaRPr>
          </a:p>
        </p:txBody>
      </p:sp>
      <p:sp>
        <p:nvSpPr>
          <p:cNvPr id="12" name="Textfeld 11">
            <a:extLst>
              <a:ext uri="{FF2B5EF4-FFF2-40B4-BE49-F238E27FC236}">
                <a16:creationId xmlns:a16="http://schemas.microsoft.com/office/drawing/2014/main" id="{55EE1705-6597-FA86-7AAB-A883C4A7FC3D}"/>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20D0614C-BD22-53F4-68A3-AB281B5470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5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079D-E6DD-99B9-EAB6-151EF6AF800A}"/>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DF00A86B-8FD3-8BEA-F55E-33E8EE3453BB}"/>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3EAD0665-49EE-90E3-3417-F687B9ADB9F4}"/>
              </a:ext>
            </a:extLst>
          </p:cNvPr>
          <p:cNvSpPr>
            <a:spLocks noGrp="1"/>
          </p:cNvSpPr>
          <p:nvPr>
            <p:ph idx="1"/>
          </p:nvPr>
        </p:nvSpPr>
        <p:spPr>
          <a:xfrm>
            <a:off x="6393" y="0"/>
            <a:ext cx="12188782" cy="6877583"/>
          </a:xfrm>
          <a:solidFill>
            <a:schemeClr val="accent2"/>
          </a:solidFill>
          <a:ln>
            <a:noFill/>
          </a:ln>
        </p:spPr>
        <p:txBody>
          <a:bodyPr lIns="360000" tIns="360000" rIns="360000" bIns="360000" anchor="ctr"/>
          <a:lstStyle/>
          <a:p>
            <a:pPr lvl="0">
              <a:tabLst>
                <a:tab pos="457200" algn="l"/>
              </a:tabLst>
            </a:pPr>
            <a:r>
              <a:rPr lang="de-DE" sz="8000" kern="0" dirty="0">
                <a:solidFill>
                  <a:schemeClr val="bg2"/>
                </a:solidFill>
                <a:cs typeface="Times New Roman" panose="02020603050405020304" pitchFamily="18" charset="0"/>
              </a:rPr>
              <a:t>Frage:</a:t>
            </a:r>
            <a:endParaRPr lang="de-DE" sz="5400" kern="0" dirty="0">
              <a:solidFill>
                <a:schemeClr val="bg2"/>
              </a:solidFill>
              <a:cs typeface="Times New Roman" panose="02020603050405020304" pitchFamily="18" charset="0"/>
            </a:endParaRPr>
          </a:p>
          <a:p>
            <a:pPr lvl="0">
              <a:tabLst>
                <a:tab pos="457200" algn="l"/>
              </a:tabLst>
            </a:pPr>
            <a:r>
              <a:rPr lang="de-DE" sz="4800" kern="0" dirty="0">
                <a:solidFill>
                  <a:schemeClr val="bg1"/>
                </a:solidFill>
                <a:cs typeface="Times New Roman" panose="02020603050405020304" pitchFamily="18" charset="0"/>
              </a:rPr>
              <a:t>20 Minuten? </a:t>
            </a:r>
          </a:p>
          <a:p>
            <a:pPr lvl="0">
              <a:tabLst>
                <a:tab pos="457200" algn="l"/>
              </a:tabLst>
            </a:pPr>
            <a:r>
              <a:rPr lang="de-DE" sz="4800" kern="0" dirty="0">
                <a:solidFill>
                  <a:schemeClr val="bg1"/>
                </a:solidFill>
                <a:cs typeface="Times New Roman" panose="02020603050405020304" pitchFamily="18" charset="0"/>
              </a:rPr>
              <a:t>Was bedeutet das eigentlich für unsere Online (Learning) Sessions?</a:t>
            </a:r>
            <a:endParaRPr lang="de-DE" sz="7200" kern="0" dirty="0">
              <a:solidFill>
                <a:schemeClr val="bg1"/>
              </a:solidFill>
              <a:cs typeface="Times New Roman" panose="02020603050405020304" pitchFamily="18" charset="0"/>
            </a:endParaRPr>
          </a:p>
        </p:txBody>
      </p:sp>
      <p:sp>
        <p:nvSpPr>
          <p:cNvPr id="12" name="Textfeld 11">
            <a:extLst>
              <a:ext uri="{FF2B5EF4-FFF2-40B4-BE49-F238E27FC236}">
                <a16:creationId xmlns:a16="http://schemas.microsoft.com/office/drawing/2014/main" id="{421E2041-CB0A-25BB-767A-4681694BC5EB}"/>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C936B930-4E56-AEDF-F55F-EEA1D6F2F6D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355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AED42-F09E-6F38-5B60-536CCF376C14}"/>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A5AE3B55-DF45-F8F5-6578-1D01FE30190A}"/>
              </a:ext>
            </a:extLst>
          </p:cNvPr>
          <p:cNvSpPr txBox="1">
            <a:spLocks/>
          </p:cNvSpPr>
          <p:nvPr/>
        </p:nvSpPr>
        <p:spPr bwMode="gray">
          <a:xfrm>
            <a:off x="1" y="0"/>
            <a:ext cx="12201568" cy="6877583"/>
          </a:xfrm>
          <a:prstGeom prst="rect">
            <a:avLst/>
          </a:prstGeom>
          <a:solidFill>
            <a:schemeClr val="accent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7C01693E-5826-A938-A224-B16DD24CDD8F}"/>
              </a:ext>
            </a:extLst>
          </p:cNvPr>
          <p:cNvSpPr>
            <a:spLocks noGrp="1"/>
          </p:cNvSpPr>
          <p:nvPr>
            <p:ph idx="1"/>
          </p:nvPr>
        </p:nvSpPr>
        <p:spPr>
          <a:xfrm>
            <a:off x="6393" y="19583"/>
            <a:ext cx="12188782" cy="6858000"/>
          </a:xfrm>
        </p:spPr>
        <p:txBody>
          <a:bodyPr lIns="360000" tIns="360000" rIns="360000" bIns="360000" anchor="ctr"/>
          <a:lstStyle/>
          <a:p>
            <a:pPr lvl="0">
              <a:tabLst>
                <a:tab pos="457200" algn="l"/>
              </a:tabLst>
            </a:pPr>
            <a:r>
              <a:rPr lang="de-DE" sz="4800" kern="0" dirty="0">
                <a:solidFill>
                  <a:schemeClr val="bg1"/>
                </a:solidFill>
                <a:cs typeface="Times New Roman" panose="02020603050405020304" pitchFamily="18" charset="0"/>
              </a:rPr>
              <a:t>Mehr Aufmerksamkeit, aber wie?        </a:t>
            </a:r>
            <a:r>
              <a:rPr lang="de-DE" sz="8000" kern="0" dirty="0">
                <a:solidFill>
                  <a:schemeClr val="bg2"/>
                </a:solidFill>
                <a:cs typeface="Times New Roman" panose="02020603050405020304" pitchFamily="18" charset="0"/>
              </a:rPr>
              <a:t>Ideen bitte (-:</a:t>
            </a:r>
            <a:endParaRPr lang="de-DE" sz="5400" i="1" kern="0" dirty="0">
              <a:solidFill>
                <a:schemeClr val="bg2"/>
              </a:solidFill>
              <a:cs typeface="Times New Roman" panose="02020603050405020304" pitchFamily="18" charset="0"/>
            </a:endParaRPr>
          </a:p>
        </p:txBody>
      </p:sp>
      <p:sp>
        <p:nvSpPr>
          <p:cNvPr id="12" name="Textfeld 11">
            <a:extLst>
              <a:ext uri="{FF2B5EF4-FFF2-40B4-BE49-F238E27FC236}">
                <a16:creationId xmlns:a16="http://schemas.microsoft.com/office/drawing/2014/main" id="{71F52DD1-9195-B8E4-8D7E-01DF1FE277BA}"/>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4FBED3EE-1DB3-CDD0-81E7-CB3582EE063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08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9BFBF-3300-E770-5EC0-6804765269C5}"/>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44BC47DD-6B65-4186-D1AF-1755419EE60F}"/>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F35872E5-A484-836A-4FED-9551B1FCA428}"/>
              </a:ext>
            </a:extLst>
          </p:cNvPr>
          <p:cNvSpPr>
            <a:spLocks noGrp="1"/>
          </p:cNvSpPr>
          <p:nvPr>
            <p:ph idx="1"/>
          </p:nvPr>
        </p:nvSpPr>
        <p:spPr>
          <a:xfrm>
            <a:off x="0" y="0"/>
            <a:ext cx="12201569" cy="6877582"/>
          </a:xfrm>
          <a:solidFill>
            <a:schemeClr val="bg1"/>
          </a:solidFill>
          <a:ln>
            <a:noFill/>
          </a:ln>
        </p:spPr>
        <p:txBody>
          <a:bodyPr lIns="360000" tIns="360000" rIns="360000" bIns="360000" anchor="ctr"/>
          <a:lstStyle/>
          <a:p>
            <a:pPr lvl="0">
              <a:tabLst>
                <a:tab pos="457200" algn="l"/>
              </a:tabLst>
            </a:pPr>
            <a:r>
              <a:rPr lang="de-DE" sz="34400" kern="0" dirty="0">
                <a:cs typeface="Times New Roman" panose="02020603050405020304" pitchFamily="18" charset="0"/>
              </a:rPr>
              <a:t>G</a:t>
            </a:r>
            <a:r>
              <a:rPr lang="de-DE" sz="8000" kern="0" dirty="0">
                <a:solidFill>
                  <a:schemeClr val="tx2"/>
                </a:solidFill>
                <a:cs typeface="Times New Roman" panose="02020603050405020304" pitchFamily="18" charset="0"/>
              </a:rPr>
              <a:t>eneration</a:t>
            </a:r>
          </a:p>
          <a:p>
            <a:pPr lvl="0">
              <a:tabLst>
                <a:tab pos="457200" algn="l"/>
              </a:tabLst>
            </a:pPr>
            <a:r>
              <a:rPr lang="de-DE" sz="3600" kern="0" dirty="0">
                <a:cs typeface="Times New Roman" panose="02020603050405020304" pitchFamily="18" charset="0"/>
              </a:rPr>
              <a:t>Lernen </a:t>
            </a:r>
            <a:r>
              <a:rPr lang="de-DE" sz="3600" i="1" kern="0" dirty="0">
                <a:cs typeface="Times New Roman" panose="02020603050405020304" pitchFamily="18" charset="0"/>
              </a:rPr>
              <a:t>baut</a:t>
            </a:r>
            <a:r>
              <a:rPr lang="de-DE" sz="3600" kern="0" dirty="0">
                <a:cs typeface="Times New Roman" panose="02020603050405020304" pitchFamily="18" charset="0"/>
              </a:rPr>
              <a:t> neuronale Verbindungen</a:t>
            </a:r>
            <a:endParaRPr lang="de-DE" kern="0" dirty="0">
              <a:cs typeface="Times New Roman" panose="02020603050405020304" pitchFamily="18" charset="0"/>
            </a:endParaRPr>
          </a:p>
        </p:txBody>
      </p:sp>
      <p:sp>
        <p:nvSpPr>
          <p:cNvPr id="12" name="Textfeld 11">
            <a:extLst>
              <a:ext uri="{FF2B5EF4-FFF2-40B4-BE49-F238E27FC236}">
                <a16:creationId xmlns:a16="http://schemas.microsoft.com/office/drawing/2014/main" id="{815DF080-97F4-5491-7637-95AAE4F66E87}"/>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4038EE36-1BE1-69CD-FE04-C60CAFCF32E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268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0E9DE-1AF0-D556-8F0A-F5891970FF86}"/>
            </a:ext>
          </a:extLst>
        </p:cNvPr>
        <p:cNvGrpSpPr/>
        <p:nvPr/>
      </p:nvGrpSpPr>
      <p:grpSpPr>
        <a:xfrm>
          <a:off x="0" y="0"/>
          <a:ext cx="0" cy="0"/>
          <a:chOff x="0" y="0"/>
          <a:chExt cx="0" cy="0"/>
        </a:xfrm>
      </p:grpSpPr>
      <p:sp>
        <p:nvSpPr>
          <p:cNvPr id="4" name="Inhaltsplatzhalter 7">
            <a:extLst>
              <a:ext uri="{FF2B5EF4-FFF2-40B4-BE49-F238E27FC236}">
                <a16:creationId xmlns:a16="http://schemas.microsoft.com/office/drawing/2014/main" id="{133700E5-C032-AC68-7CF3-89BF906CAC30}"/>
              </a:ext>
            </a:extLst>
          </p:cNvPr>
          <p:cNvSpPr txBox="1">
            <a:spLocks/>
          </p:cNvSpPr>
          <p:nvPr/>
        </p:nvSpPr>
        <p:spPr bwMode="gray">
          <a:xfrm>
            <a:off x="1" y="0"/>
            <a:ext cx="12201568" cy="6877583"/>
          </a:xfrm>
          <a:prstGeom prst="rect">
            <a:avLst/>
          </a:prstGeom>
          <a:solidFill>
            <a:schemeClr val="tx2"/>
          </a:solidFill>
        </p:spPr>
        <p:txBody>
          <a:bodyPr vert="horz" lIns="360000" tIns="180000" rIns="360000" bIns="180000" rtlCol="0">
            <a:noAutofit/>
          </a:bodyPr>
          <a:lstStyle>
            <a:lvl1pPr marL="0" indent="0" algn="l" defTabSz="914400" rtl="0" eaLnBrk="1" latinLnBrk="0" hangingPunct="1">
              <a:spcBef>
                <a:spcPts val="12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spcBef>
                <a:spcPts val="0"/>
              </a:spcBef>
              <a:buFont typeface="Gill Sans MT Pro Light" pitchFamily="34" charset="0"/>
              <a:buNone/>
              <a:defRPr sz="1800" kern="1200">
                <a:solidFill>
                  <a:schemeClr val="tx1"/>
                </a:solidFill>
                <a:latin typeface="+mn-lt"/>
                <a:ea typeface="+mn-ea"/>
                <a:cs typeface="+mn-cs"/>
              </a:defRPr>
            </a:lvl2pPr>
            <a:lvl3pPr marL="576000" indent="-144000" algn="l" defTabSz="914400" rtl="0" eaLnBrk="1" latinLnBrk="0" hangingPunct="1">
              <a:spcBef>
                <a:spcPts val="0"/>
              </a:spcBef>
              <a:buClr>
                <a:schemeClr val="tx2"/>
              </a:buClr>
              <a:buFont typeface="Gill Sans MT Pro Light" pitchFamily="34" charset="0"/>
              <a:buChar char="-"/>
              <a:defRPr sz="1800" kern="1200">
                <a:solidFill>
                  <a:schemeClr val="tx1"/>
                </a:solidFill>
                <a:latin typeface="+mn-lt"/>
                <a:ea typeface="+mn-ea"/>
                <a:cs typeface="+mn-cs"/>
              </a:defRPr>
            </a:lvl3pPr>
            <a:lvl4pPr marL="1008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4pPr>
            <a:lvl5pPr marL="1440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5pPr>
            <a:lvl6pPr marL="1872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6pPr>
            <a:lvl7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7pPr>
            <a:lvl8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8pPr>
            <a:lvl9pPr marL="2304000" indent="-144000" algn="l" defTabSz="914400" rtl="0" eaLnBrk="1" latinLnBrk="0" hangingPunct="1">
              <a:spcBef>
                <a:spcPts val="0"/>
              </a:spcBef>
              <a:buFont typeface="Gill Sans MT Pro Light" pitchFamily="34" charset="0"/>
              <a:buChar char="-"/>
              <a:defRPr sz="1800" kern="1200">
                <a:solidFill>
                  <a:schemeClr val="tx1"/>
                </a:solidFill>
                <a:latin typeface="+mn-lt"/>
                <a:ea typeface="+mn-ea"/>
                <a:cs typeface="+mn-cs"/>
              </a:defRPr>
            </a:lvl9pPr>
          </a:lstStyle>
          <a:p>
            <a:pPr>
              <a:buClr>
                <a:schemeClr val="tx2"/>
              </a:buClr>
              <a:buSzPct val="100000"/>
              <a:tabLst>
                <a:tab pos="457200" algn="l"/>
              </a:tabLst>
            </a:pPr>
            <a:endParaRPr lang="de-DE" sz="1600" kern="0">
              <a:solidFill>
                <a:srgbClr val="212121"/>
              </a:solidFill>
              <a:latin typeface="+mn-lt"/>
              <a:cs typeface="Times New Roman" panose="02020603050405020304" pitchFamily="18" charset="0"/>
            </a:endParaRPr>
          </a:p>
          <a:p>
            <a:pPr>
              <a:buClr>
                <a:schemeClr val="tx2"/>
              </a:buClr>
              <a:buSzPct val="100000"/>
              <a:tabLst>
                <a:tab pos="457200" algn="l"/>
              </a:tabLst>
            </a:pPr>
            <a:r>
              <a:rPr lang="de-DE" sz="3200" kern="0">
                <a:solidFill>
                  <a:srgbClr val="212121"/>
                </a:solidFill>
                <a:latin typeface="+mn-lt"/>
                <a:cs typeface="Times New Roman" panose="02020603050405020304" pitchFamily="18" charset="0"/>
              </a:rPr>
              <a:t> </a:t>
            </a:r>
          </a:p>
          <a:p>
            <a:pPr>
              <a:buClr>
                <a:schemeClr val="tx2"/>
              </a:buClr>
              <a:buSzPct val="100000"/>
              <a:tabLst>
                <a:tab pos="457200" algn="l"/>
              </a:tabLst>
            </a:pPr>
            <a:endParaRPr lang="de-DE" sz="3200" kern="0">
              <a:solidFill>
                <a:srgbClr val="212121"/>
              </a:solidFill>
              <a:latin typeface="+mn-lt"/>
              <a:cs typeface="Times New Roman" panose="02020603050405020304" pitchFamily="18" charset="0"/>
            </a:endParaRPr>
          </a:p>
          <a:p>
            <a:endParaRPr lang="de-DE"/>
          </a:p>
        </p:txBody>
      </p:sp>
      <p:sp>
        <p:nvSpPr>
          <p:cNvPr id="8" name="Inhaltsplatzhalter 7">
            <a:extLst>
              <a:ext uri="{FF2B5EF4-FFF2-40B4-BE49-F238E27FC236}">
                <a16:creationId xmlns:a16="http://schemas.microsoft.com/office/drawing/2014/main" id="{5653712F-9EA3-FD69-B4B3-071763A64189}"/>
              </a:ext>
            </a:extLst>
          </p:cNvPr>
          <p:cNvSpPr>
            <a:spLocks noGrp="1"/>
          </p:cNvSpPr>
          <p:nvPr>
            <p:ph idx="1"/>
          </p:nvPr>
        </p:nvSpPr>
        <p:spPr>
          <a:xfrm>
            <a:off x="0" y="1"/>
            <a:ext cx="12201568" cy="6877582"/>
          </a:xfrm>
          <a:solidFill>
            <a:schemeClr val="bg1"/>
          </a:solidFill>
          <a:ln>
            <a:noFill/>
          </a:ln>
        </p:spPr>
        <p:txBody>
          <a:bodyPr lIns="360000" tIns="360000" rIns="360000" bIns="360000" anchor="ctr"/>
          <a:lstStyle/>
          <a:p>
            <a:pPr lvl="0">
              <a:tabLst>
                <a:tab pos="457200" algn="l"/>
              </a:tabLst>
            </a:pPr>
            <a:r>
              <a:rPr lang="de-DE" sz="5400" kern="0" dirty="0">
                <a:cs typeface="Times New Roman" panose="02020603050405020304" pitchFamily="18" charset="0"/>
              </a:rPr>
              <a:t> </a:t>
            </a:r>
          </a:p>
        </p:txBody>
      </p:sp>
      <p:sp>
        <p:nvSpPr>
          <p:cNvPr id="12" name="Textfeld 11">
            <a:extLst>
              <a:ext uri="{FF2B5EF4-FFF2-40B4-BE49-F238E27FC236}">
                <a16:creationId xmlns:a16="http://schemas.microsoft.com/office/drawing/2014/main" id="{A45C8BAC-52BD-0616-4128-AF6D0C949FED}"/>
              </a:ext>
            </a:extLst>
          </p:cNvPr>
          <p:cNvSpPr txBox="1"/>
          <p:nvPr/>
        </p:nvSpPr>
        <p:spPr bwMode="gray">
          <a:xfrm>
            <a:off x="9481963" y="0"/>
            <a:ext cx="2713211" cy="1340768"/>
          </a:xfrm>
          <a:prstGeom prst="rect">
            <a:avLst/>
          </a:prstGeom>
          <a:solidFill>
            <a:schemeClr val="bg1"/>
          </a:solidFill>
        </p:spPr>
        <p:txBody>
          <a:bodyPr wrap="none" lIns="0" tIns="0" rIns="0" bIns="0" rtlCol="0">
            <a:noAutofit/>
          </a:bodyPr>
          <a:lstStyle/>
          <a:p>
            <a:pPr marL="144000" indent="-144000">
              <a:buClr>
                <a:schemeClr val="tx1"/>
              </a:buClr>
              <a:buFont typeface="Gill Sans MT Pro Light" pitchFamily="34" charset="0"/>
              <a:buChar char="-"/>
            </a:pPr>
            <a:endParaRPr lang="de-DE" err="1"/>
          </a:p>
        </p:txBody>
      </p:sp>
      <p:pic>
        <p:nvPicPr>
          <p:cNvPr id="13" name="Picture 52" descr="K:\Grow\02_Corporate\01_Logo\Office\Growport_RGB_pos_M_1.png">
            <a:extLst>
              <a:ext uri="{FF2B5EF4-FFF2-40B4-BE49-F238E27FC236}">
                <a16:creationId xmlns:a16="http://schemas.microsoft.com/office/drawing/2014/main" id="{97E6D15F-F703-B70C-FBE7-ED8B46C9503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5375" y="489268"/>
            <a:ext cx="1728000" cy="4516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enschliches Gehirn aus Knoten und Verbindungen. neurales Netzwerk. 3076902  Vektor Kunst bei Vecteezy">
            <a:extLst>
              <a:ext uri="{FF2B5EF4-FFF2-40B4-BE49-F238E27FC236}">
                <a16:creationId xmlns:a16="http://schemas.microsoft.com/office/drawing/2014/main" id="{06C03F6A-201B-FC8B-8B40-739211BF0D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36" t="17951" r="16336" b="18094"/>
          <a:stretch/>
        </p:blipFill>
        <p:spPr bwMode="auto">
          <a:xfrm>
            <a:off x="1549400" y="940925"/>
            <a:ext cx="8636000" cy="5675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028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row">
  <a:themeElements>
    <a:clrScheme name="Grow">
      <a:dk1>
        <a:srgbClr val="818387"/>
      </a:dk1>
      <a:lt1>
        <a:sysClr val="window" lastClr="FFFFFF"/>
      </a:lt1>
      <a:dk2>
        <a:srgbClr val="00778B"/>
      </a:dk2>
      <a:lt2>
        <a:srgbClr val="FFC915"/>
      </a:lt2>
      <a:accent1>
        <a:srgbClr val="009081"/>
      </a:accent1>
      <a:accent2>
        <a:srgbClr val="40C1BB"/>
      </a:accent2>
      <a:accent3>
        <a:srgbClr val="5BD0E6"/>
      </a:accent3>
      <a:accent4>
        <a:srgbClr val="ADAEB0"/>
      </a:accent4>
      <a:accent5>
        <a:srgbClr val="8F8884"/>
      </a:accent5>
      <a:accent6>
        <a:srgbClr val="000000"/>
      </a:accent6>
      <a:hlink>
        <a:srgbClr val="818387"/>
      </a:hlink>
      <a:folHlink>
        <a:srgbClr val="818387"/>
      </a:folHlink>
    </a:clrScheme>
    <a:fontScheme name="Grow">
      <a:majorFont>
        <a:latin typeface="Gill Sans MT Pro Medium"/>
        <a:ea typeface=""/>
        <a:cs typeface=""/>
      </a:majorFont>
      <a:minorFont>
        <a:latin typeface="Gill Sans MT Pro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solidFill>
            <a:schemeClr val="tx1"/>
          </a:solidFill>
        </a:ln>
      </a:spPr>
      <a:bodyPr lIns="0" tIns="0" rIns="0" bIns="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144000" indent="-144000">
          <a:buClr>
            <a:schemeClr val="tx1"/>
          </a:buClr>
          <a:buFont typeface="Gill Sans MT Pro Light" pitchFamily="34" charset="0"/>
          <a:buChar char="-"/>
          <a:defRPr dirty="0" err="1" smtClean="0"/>
        </a:defPPr>
      </a:lstStyle>
    </a:txDef>
  </a:objectDefaults>
  <a:extraClrSchemeLst/>
  <a:custClrLst>
    <a:custClr>
      <a:srgbClr val="FFFFFF"/>
    </a:custClr>
    <a:custClr name="Kuehles Grau">
      <a:srgbClr val="818387"/>
    </a:custClr>
    <a:custClr name="Gelb">
      <a:srgbClr val="FFC915"/>
    </a:custClr>
    <a:custClr name="Petrol">
      <a:srgbClr val="00778B"/>
    </a:custClr>
    <a:custClr name="Gruen 1">
      <a:srgbClr val="009081"/>
    </a:custClr>
    <a:custClr name="Gruen 2">
      <a:srgbClr val="40C1BB"/>
    </a:custClr>
    <a:custClr name="Blau">
      <a:srgbClr val="5BD0E6"/>
    </a:custClr>
    <a:custClr name="Grau 1">
      <a:srgbClr val="ADAEB0"/>
    </a:custClr>
    <a:custClr name="Grau 2">
      <a:srgbClr val="8F8884"/>
    </a:custClr>
    <a:custClr name="Schwarz">
      <a:srgbClr val="000000"/>
    </a:custClr>
    <a:custClr>
      <a:srgbClr val="FFFFFF"/>
    </a:custClr>
    <a:custClr name="Kuehles Grau 75%">
      <a:srgbClr val="898B8E"/>
    </a:custClr>
    <a:custClr name="Gelb 75%">
      <a:srgbClr val="FFD340"/>
    </a:custClr>
    <a:custClr name="Petrol 75%">
      <a:srgbClr val="4098A7"/>
    </a:custClr>
    <a:custClr name="Gruen 1- 75%">
      <a:srgbClr val="40AB9F"/>
    </a:custClr>
    <a:custClr name="Gruen 2- 75%">
      <a:srgbClr val="70D0CB"/>
    </a:custClr>
    <a:custClr name="Blau 75%">
      <a:srgbClr val="83DBEB"/>
    </a:custClr>
    <a:custClr name="Grau 1 – 75%">
      <a:srgbClr val="C1C1C3"/>
    </a:custClr>
    <a:custClr name="Grau 2 – 75%">
      <a:srgbClr val="AAA5A2"/>
    </a:custClr>
    <a:custClr name="Schwarz 75%">
      <a:srgbClr val="696969"/>
    </a:custClr>
    <a:custClr>
      <a:srgbClr val="FFFFFF"/>
    </a:custClr>
    <a:custClr name="Kuehles Grau 50%">
      <a:srgbClr val="B0B1B4"/>
    </a:custClr>
    <a:custClr name="Gelb 50%">
      <a:srgbClr val="FFE180"/>
    </a:custClr>
    <a:custClr name="Petrol 50%">
      <a:srgbClr val="80BAC4"/>
    </a:custClr>
    <a:custClr name="Gruen 1- 50%">
      <a:srgbClr val="80C6BF"/>
    </a:custClr>
    <a:custClr name="Gruen 2- 50%">
      <a:srgbClr val="9EDFDC"/>
    </a:custClr>
    <a:custClr name="Blau 50%">
      <a:srgbClr val="ACE7F2"/>
    </a:custClr>
    <a:custClr name="Grau 1 – 50%">
      <a:srgbClr val="D5D5D6"/>
    </a:custClr>
    <a:custClr name="Grau 2 – 50%">
      <a:srgbClr val="C6C3C1"/>
    </a:custClr>
    <a:custClr name="Schwarz 50%">
      <a:srgbClr val="A3A3A3"/>
    </a:custClr>
    <a:custClr>
      <a:srgbClr val="FFFFFF"/>
    </a:custClr>
    <a:custClr name="Kuehles Grau 25%">
      <a:srgbClr val="D7D8D9"/>
    </a:custClr>
    <a:custClr name="Gelb 25%">
      <a:srgbClr val="FFF0BE"/>
    </a:custClr>
    <a:custClr name="Petrol 25%">
      <a:srgbClr val="BEDCE1"/>
    </a:custClr>
    <a:custClr name="Gruen 1- 25%">
      <a:srgbClr val="BEE2DE"/>
    </a:custClr>
    <a:custClr name="Gruen 2- 25%">
      <a:srgbClr val="CEEEED"/>
    </a:custClr>
    <a:custClr name="Blau 25%">
      <a:srgbClr val="D5F2F8"/>
    </a:custClr>
    <a:custClr name="Grau 1 – 25%">
      <a:srgbClr val="EAEAEA"/>
    </a:custClr>
    <a:custClr name="Grau 2 – 25%">
      <a:srgbClr val="E2E0DF"/>
    </a:custClr>
    <a:custClr name="Schwarz 25%">
      <a:srgbClr val="D3D4D4"/>
    </a:custClr>
  </a:custClrLst>
</a:theme>
</file>

<file path=ppt/theme/theme2.xml><?xml version="1.0" encoding="utf-8"?>
<a:theme xmlns:a="http://schemas.openxmlformats.org/drawingml/2006/main" name="Larissa">
  <a:themeElements>
    <a:clrScheme name="Grow">
      <a:dk1>
        <a:srgbClr val="818387"/>
      </a:dk1>
      <a:lt1>
        <a:sysClr val="window" lastClr="FFFFFF"/>
      </a:lt1>
      <a:dk2>
        <a:srgbClr val="00778B"/>
      </a:dk2>
      <a:lt2>
        <a:srgbClr val="FFC915"/>
      </a:lt2>
      <a:accent1>
        <a:srgbClr val="009081"/>
      </a:accent1>
      <a:accent2>
        <a:srgbClr val="40C1BB"/>
      </a:accent2>
      <a:accent3>
        <a:srgbClr val="5BD0E6"/>
      </a:accent3>
      <a:accent4>
        <a:srgbClr val="ADAEB0"/>
      </a:accent4>
      <a:accent5>
        <a:srgbClr val="8F8884"/>
      </a:accent5>
      <a:accent6>
        <a:srgbClr val="000000"/>
      </a:accent6>
      <a:hlink>
        <a:srgbClr val="818387"/>
      </a:hlink>
      <a:folHlink>
        <a:srgbClr val="818387"/>
      </a:folHlink>
    </a:clrScheme>
    <a:fontScheme name="Grow">
      <a:majorFont>
        <a:latin typeface="Gill Sans MT Pro Medium"/>
        <a:ea typeface=""/>
        <a:cs typeface=""/>
      </a:majorFont>
      <a:minorFont>
        <a:latin typeface="Gill Sans MT Pro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solidFill>
            <a:schemeClr val="tx1"/>
          </a:solidFill>
        </a:ln>
      </a:spPr>
      <a:bodyPr lIns="0" tIns="0" rIns="0" bIns="0" rtlCol="0" anchor="ctr"/>
      <a:lstStyle>
        <a:defPPr algn="ctr">
          <a:defRPr sz="12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144000" indent="-144000">
          <a:buClr>
            <a:schemeClr val="tx1"/>
          </a:buClr>
          <a:buFont typeface="Gill Sans MT Pro Light" pitchFamily="34" charset="0"/>
          <a:buChar char="-"/>
          <a:defRPr sz="1200" dirty="0" err="1" smtClean="0"/>
        </a:defPPr>
      </a:lstStyle>
    </a:txDef>
  </a:objectDefaults>
  <a:extraClrSchemeLst/>
</a:theme>
</file>

<file path=ppt/theme/theme3.xml><?xml version="1.0" encoding="utf-8"?>
<a:theme xmlns:a="http://schemas.openxmlformats.org/drawingml/2006/main" name="Larissa">
  <a:themeElements>
    <a:clrScheme name="Grow">
      <a:dk1>
        <a:srgbClr val="818387"/>
      </a:dk1>
      <a:lt1>
        <a:sysClr val="window" lastClr="FFFFFF"/>
      </a:lt1>
      <a:dk2>
        <a:srgbClr val="00778B"/>
      </a:dk2>
      <a:lt2>
        <a:srgbClr val="FFC915"/>
      </a:lt2>
      <a:accent1>
        <a:srgbClr val="009081"/>
      </a:accent1>
      <a:accent2>
        <a:srgbClr val="40C1BB"/>
      </a:accent2>
      <a:accent3>
        <a:srgbClr val="5BD0E6"/>
      </a:accent3>
      <a:accent4>
        <a:srgbClr val="ADAEB0"/>
      </a:accent4>
      <a:accent5>
        <a:srgbClr val="8F8884"/>
      </a:accent5>
      <a:accent6>
        <a:srgbClr val="000000"/>
      </a:accent6>
      <a:hlink>
        <a:srgbClr val="818387"/>
      </a:hlink>
      <a:folHlink>
        <a:srgbClr val="818387"/>
      </a:folHlink>
    </a:clrScheme>
    <a:fontScheme name="Grow">
      <a:majorFont>
        <a:latin typeface="Gill Sans MT Pro Medium"/>
        <a:ea typeface=""/>
        <a:cs typeface=""/>
      </a:majorFont>
      <a:minorFont>
        <a:latin typeface="Gill Sans MT Pro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solidFill>
            <a:schemeClr val="tx1"/>
          </a:solidFill>
        </a:ln>
      </a:spPr>
      <a:bodyPr lIns="0" tIns="0" rIns="0" bIns="0" rtlCol="0" anchor="ctr"/>
      <a:lstStyle>
        <a:defPPr algn="ctr">
          <a:defRPr sz="12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144000" indent="-144000">
          <a:buClr>
            <a:schemeClr val="tx1"/>
          </a:buClr>
          <a:buFont typeface="Gill Sans MT Pro Light" pitchFamily="34" charset="0"/>
          <a:buChar char="-"/>
          <a:defRPr sz="1200" dirty="0" err="1"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0d7eeef-4e3c-4954-9e13-703af77b133c" xsi:nil="true"/>
    <lcf76f155ced4ddcb4097134ff3c332f xmlns="1bf10111-8a65-4858-beed-420e9520781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18D225645A99B4D82956CD25F31F177" ma:contentTypeVersion="11" ma:contentTypeDescription="Create a new document." ma:contentTypeScope="" ma:versionID="02014faf22b0a6a218a865c09c3e1d8b">
  <xsd:schema xmlns:xsd="http://www.w3.org/2001/XMLSchema" xmlns:xs="http://www.w3.org/2001/XMLSchema" xmlns:p="http://schemas.microsoft.com/office/2006/metadata/properties" xmlns:ns2="1bf10111-8a65-4858-beed-420e95207811" xmlns:ns3="00d7eeef-4e3c-4954-9e13-703af77b133c" targetNamespace="http://schemas.microsoft.com/office/2006/metadata/properties" ma:root="true" ma:fieldsID="a140c170d91f311cd1e489ae6c442de6" ns2:_="" ns3:_="">
    <xsd:import namespace="1bf10111-8a65-4858-beed-420e95207811"/>
    <xsd:import namespace="00d7eeef-4e3c-4954-9e13-703af77b133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f10111-8a65-4858-beed-420e952078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463441f-7976-4b21-b431-d742f5893762" ma:termSetId="09814cd3-568e-fe90-9814-8d621ff8fb84" ma:anchorId="fba54fb3-c3e1-fe81-a776-ca4b69148c4d" ma:open="true" ma:isKeyword="false">
      <xsd:complexType>
        <xsd:sequence>
          <xsd:element ref="pc:Terms" minOccurs="0" maxOccurs="1"/>
        </xsd:sequence>
      </xsd:complex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0d7eeef-4e3c-4954-9e13-703af77b133c"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21f1c727-6e8d-4755-8652-a31e30e77114}" ma:internalName="TaxCatchAll" ma:showField="CatchAllData" ma:web="00d7eeef-4e3c-4954-9e13-703af77b133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889616-862D-45B1-8836-F9FB50756BCD}">
  <ds:schemaRefs>
    <ds:schemaRef ds:uri="http://purl.org/dc/elements/1.1/"/>
    <ds:schemaRef ds:uri="http://purl.org/dc/dcmitype/"/>
    <ds:schemaRef ds:uri="http://schemas.microsoft.com/office/infopath/2007/PartnerControls"/>
    <ds:schemaRef ds:uri="http://www.w3.org/XML/1998/namespace"/>
    <ds:schemaRef ds:uri="2bf48d57-ac01-4b72-baab-72b3e19d4087"/>
    <ds:schemaRef ds:uri="http://schemas.microsoft.com/office/2006/documentManagement/types"/>
    <ds:schemaRef ds:uri="http://purl.org/dc/terms/"/>
    <ds:schemaRef ds:uri="http://schemas.openxmlformats.org/package/2006/metadata/core-properties"/>
    <ds:schemaRef ds:uri="bf014c04-4ac3-4636-8a45-42f331bfe729"/>
    <ds:schemaRef ds:uri="http://schemas.microsoft.com/office/2006/metadata/properties"/>
  </ds:schemaRefs>
</ds:datastoreItem>
</file>

<file path=customXml/itemProps2.xml><?xml version="1.0" encoding="utf-8"?>
<ds:datastoreItem xmlns:ds="http://schemas.openxmlformats.org/officeDocument/2006/customXml" ds:itemID="{D5C2DF42-0609-4590-A89A-BB8D33C296CB}"/>
</file>

<file path=customXml/itemProps3.xml><?xml version="1.0" encoding="utf-8"?>
<ds:datastoreItem xmlns:ds="http://schemas.openxmlformats.org/officeDocument/2006/customXml" ds:itemID="{D08EEB15-26E7-45F7-8835-1EF280F63B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Growport_PowerPoint-Master_16-9</Template>
  <TotalTime>0</TotalTime>
  <Words>616</Words>
  <Application>Microsoft Macintosh PowerPoint</Application>
  <PresentationFormat>Benutzerdefiniert</PresentationFormat>
  <Paragraphs>144</Paragraphs>
  <Slides>21</Slides>
  <Notes>20</Notes>
  <HiddenSlides>0</HiddenSlides>
  <MMClips>6</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21</vt:i4>
      </vt:variant>
    </vt:vector>
  </HeadingPairs>
  <TitlesOfParts>
    <vt:vector size="29" baseType="lpstr">
      <vt:lpstr>Arial</vt:lpstr>
      <vt:lpstr>Gill Sans MT</vt:lpstr>
      <vt:lpstr>Gill Sans MT Pro Light</vt:lpstr>
      <vt:lpstr>Gill Sans MT Pro Medium</vt:lpstr>
      <vt:lpstr>Times New Roman</vt:lpstr>
      <vt:lpstr>Wingdings</vt:lpstr>
      <vt:lpstr>Grow</vt:lpstr>
      <vt:lpstr>think-cell Folie</vt:lpstr>
      <vt:lpstr>AGES  Hirngerecht lernen</vt:lpstr>
      <vt:lpstr>AGES Model vom NLI NY Vier Elemente für hirngerechtes lernen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eine zweizeilige  Überschrift in Gill Roman 34 Pt</dc:title>
  <dc:creator>Elina Behrens</dc:creator>
  <dc:description>Optimiert für Office 2010</dc:description>
  <cp:lastModifiedBy>Marc Wagener</cp:lastModifiedBy>
  <cp:revision>25</cp:revision>
  <cp:lastPrinted>2025-03-06T08:22:33Z</cp:lastPrinted>
  <dcterms:created xsi:type="dcterms:W3CDTF">2023-05-16T10:36:28Z</dcterms:created>
  <dcterms:modified xsi:type="dcterms:W3CDTF">2025-05-08T08:43:54Z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0x010100F18D225645A99B4D82956CD25F31F177</vt:lpwstr>
  </property>
  <property fmtid="{D5CDD505-2E9C-101B-9397-08002B2CF9AE}" pid="3" name="MediaServiceImageTags">
    <vt:lpwstr/>
  </property>
</Properties>
</file>